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0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5210"/>
    <a:srgbClr val="C95210"/>
    <a:srgbClr val="B65210"/>
    <a:srgbClr val="C43012"/>
    <a:srgbClr val="0066CC"/>
    <a:srgbClr val="D7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291866-CBCD-466E-BAFB-1F8A45FE2578}" v="3" dt="2023-08-10T19:53:13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Grooms" userId="852753bc-d61c-414b-997d-3a8c2eb00aff" providerId="ADAL" clId="{EB291866-CBCD-466E-BAFB-1F8A45FE2578}"/>
    <pc:docChg chg="custSel addSld modSld">
      <pc:chgData name="Christopher Grooms" userId="852753bc-d61c-414b-997d-3a8c2eb00aff" providerId="ADAL" clId="{EB291866-CBCD-466E-BAFB-1F8A45FE2578}" dt="2023-08-10T19:53:18.389" v="8"/>
      <pc:docMkLst>
        <pc:docMk/>
      </pc:docMkLst>
      <pc:sldChg chg="addSp delSp modSp mod modNotesTx">
        <pc:chgData name="Christopher Grooms" userId="852753bc-d61c-414b-997d-3a8c2eb00aff" providerId="ADAL" clId="{EB291866-CBCD-466E-BAFB-1F8A45FE2578}" dt="2023-08-10T19:53:18.389" v="8"/>
        <pc:sldMkLst>
          <pc:docMk/>
          <pc:sldMk cId="159471095" sldId="260"/>
        </pc:sldMkLst>
        <pc:spChg chg="add del mod">
          <ac:chgData name="Christopher Grooms" userId="852753bc-d61c-414b-997d-3a8c2eb00aff" providerId="ADAL" clId="{EB291866-CBCD-466E-BAFB-1F8A45FE2578}" dt="2023-08-10T19:53:11.864" v="3"/>
          <ac:spMkLst>
            <pc:docMk/>
            <pc:sldMk cId="159471095" sldId="260"/>
            <ac:spMk id="10" creationId="{06B9C764-1091-D5A7-A318-89530A55BA96}"/>
          </ac:spMkLst>
        </pc:spChg>
        <pc:spChg chg="add del mod">
          <ac:chgData name="Christopher Grooms" userId="852753bc-d61c-414b-997d-3a8c2eb00aff" providerId="ADAL" clId="{EB291866-CBCD-466E-BAFB-1F8A45FE2578}" dt="2023-08-10T19:53:18.389" v="8"/>
          <ac:spMkLst>
            <pc:docMk/>
            <pc:sldMk cId="159471095" sldId="260"/>
            <ac:spMk id="21" creationId="{92A32196-7FD2-6019-3251-518C17300652}"/>
          </ac:spMkLst>
        </pc:spChg>
        <pc:spChg chg="del">
          <ac:chgData name="Christopher Grooms" userId="852753bc-d61c-414b-997d-3a8c2eb00aff" providerId="ADAL" clId="{EB291866-CBCD-466E-BAFB-1F8A45FE2578}" dt="2023-08-10T19:53:00.313" v="0" actId="21"/>
          <ac:spMkLst>
            <pc:docMk/>
            <pc:sldMk cId="159471095" sldId="260"/>
            <ac:spMk id="33" creationId="{3F19F1AE-9AE3-80E9-08D9-E62E8F86A5B7}"/>
          </ac:spMkLst>
        </pc:spChg>
      </pc:sldChg>
      <pc:sldChg chg="new">
        <pc:chgData name="Christopher Grooms" userId="852753bc-d61c-414b-997d-3a8c2eb00aff" providerId="ADAL" clId="{EB291866-CBCD-466E-BAFB-1F8A45FE2578}" dt="2023-08-10T19:53:05.130" v="1" actId="680"/>
        <pc:sldMkLst>
          <pc:docMk/>
          <pc:sldMk cId="1062576127" sldId="261"/>
        </pc:sldMkLst>
      </pc:sldChg>
    </pc:docChg>
  </pc:docChgLst>
  <pc:docChgLst>
    <pc:chgData name="Kathleen Ruhland" userId="f540ed86-f6a8-4d53-bd44-4e201ed540e3" providerId="ADAL" clId="{AE4D23E9-0F5C-489D-BA20-E6773B5DFF90}"/>
    <pc:docChg chg="custSel modSld">
      <pc:chgData name="Kathleen Ruhland" userId="f540ed86-f6a8-4d53-bd44-4e201ed540e3" providerId="ADAL" clId="{AE4D23E9-0F5C-489D-BA20-E6773B5DFF90}" dt="2023-08-09T19:34:01.426" v="143" actId="164"/>
      <pc:docMkLst>
        <pc:docMk/>
      </pc:docMkLst>
      <pc:sldChg chg="addSp delSp modSp mod">
        <pc:chgData name="Kathleen Ruhland" userId="f540ed86-f6a8-4d53-bd44-4e201ed540e3" providerId="ADAL" clId="{AE4D23E9-0F5C-489D-BA20-E6773B5DFF90}" dt="2023-08-09T19:34:01.426" v="143" actId="164"/>
        <pc:sldMkLst>
          <pc:docMk/>
          <pc:sldMk cId="159471095" sldId="260"/>
        </pc:sldMkLst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" creationId="{91210B62-DAAB-1EDF-BE27-B261B8A44DF1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" creationId="{E20C7122-2311-E173-1C31-D9824ABB4068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4" creationId="{1421139E-0AB4-4FB7-0548-1DDBA488ED5A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5" creationId="{BB2AC3AA-67FA-9CF0-9F42-8EABDD0699F8}"/>
          </ac:spMkLst>
        </pc:spChg>
        <pc:spChg chg="mod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9" creationId="{01F04C85-4681-0C38-2EAC-B8452EAEB236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11" creationId="{2A51CEFB-96FB-B5F2-F702-63457BF724B1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12" creationId="{48485D17-0BA0-A4E2-5259-FFC79598A2E5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13" creationId="{853AACF6-309B-AC2A-5CEB-D847E36573A4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14" creationId="{FA45F58F-FEB6-2A87-12B4-EECE176F6FCF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16" creationId="{908176FF-F3A0-16F0-DCD5-170B8D6BBCD1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17" creationId="{BCE1AB9E-15A9-6055-D59C-4FD19FAFE113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18" creationId="{FE13F7A1-4DAE-2756-0267-A8D6872E7597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19" creationId="{D0903A84-C347-CD25-DCCE-736095EDDAAA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0" creationId="{036F61A3-816F-C65A-9FA4-BA638CD2BAFE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2" creationId="{FC2AE70B-892D-A313-0954-B14208D11D9B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3" creationId="{D07C288B-0C59-E05F-E9AF-B47FA07BF972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5" creationId="{B99A322F-6A0C-FDED-2699-918302131EFF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6" creationId="{67F4A28E-D2CA-0544-31E8-F24763CBEA48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7" creationId="{EBF94DDE-4225-F6B3-3EE3-1B38BF41B43D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8" creationId="{25B97ABD-8DC9-AF68-AABD-A806CA745B7D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9" creationId="{26D99DEF-227E-FE9C-8841-78DF7913883B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0" creationId="{3D2A2F73-85CC-C2D6-F181-61609838C161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1" creationId="{6F6815DC-833C-9E34-AF22-D270CEE732FE}"/>
          </ac:spMkLst>
        </pc:spChg>
        <pc:spChg chg="mod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3" creationId="{3F19F1AE-9AE3-80E9-08D9-E62E8F86A5B7}"/>
          </ac:spMkLst>
        </pc:spChg>
        <pc:spChg chg="mod topLvl">
          <ac:chgData name="Kathleen Ruhland" userId="f540ed86-f6a8-4d53-bd44-4e201ed540e3" providerId="ADAL" clId="{AE4D23E9-0F5C-489D-BA20-E6773B5DFF90}" dt="2023-08-09T19:33:53.543" v="142" actId="1038"/>
          <ac:spMkLst>
            <pc:docMk/>
            <pc:sldMk cId="159471095" sldId="260"/>
            <ac:spMk id="34" creationId="{E6ED5C6D-7B6E-8B25-230E-6D27F31921BF}"/>
          </ac:spMkLst>
        </pc:spChg>
        <pc:spChg chg="mod topLvl">
          <ac:chgData name="Kathleen Ruhland" userId="f540ed86-f6a8-4d53-bd44-4e201ed540e3" providerId="ADAL" clId="{AE4D23E9-0F5C-489D-BA20-E6773B5DFF90}" dt="2023-08-09T19:33:53.543" v="142" actId="1038"/>
          <ac:spMkLst>
            <pc:docMk/>
            <pc:sldMk cId="159471095" sldId="260"/>
            <ac:spMk id="35" creationId="{A6875F19-F044-AE17-DCE1-A89321DEABF4}"/>
          </ac:spMkLst>
        </pc:spChg>
        <pc:spChg chg="mod topLvl">
          <ac:chgData name="Kathleen Ruhland" userId="f540ed86-f6a8-4d53-bd44-4e201ed540e3" providerId="ADAL" clId="{AE4D23E9-0F5C-489D-BA20-E6773B5DFF90}" dt="2023-08-09T19:33:53.543" v="142" actId="1038"/>
          <ac:spMkLst>
            <pc:docMk/>
            <pc:sldMk cId="159471095" sldId="260"/>
            <ac:spMk id="36" creationId="{F0816583-E4BA-FB63-5652-6F3487202B3F}"/>
          </ac:spMkLst>
        </pc:spChg>
        <pc:spChg chg="mod topLvl">
          <ac:chgData name="Kathleen Ruhland" userId="f540ed86-f6a8-4d53-bd44-4e201ed540e3" providerId="ADAL" clId="{AE4D23E9-0F5C-489D-BA20-E6773B5DFF90}" dt="2023-08-09T19:33:53.543" v="142" actId="1038"/>
          <ac:spMkLst>
            <pc:docMk/>
            <pc:sldMk cId="159471095" sldId="260"/>
            <ac:spMk id="37" creationId="{90C13A34-31A8-93A6-70C9-C670C620FB49}"/>
          </ac:spMkLst>
        </pc:spChg>
        <pc:spChg chg="mod topLvl">
          <ac:chgData name="Kathleen Ruhland" userId="f540ed86-f6a8-4d53-bd44-4e201ed540e3" providerId="ADAL" clId="{AE4D23E9-0F5C-489D-BA20-E6773B5DFF90}" dt="2023-08-09T19:33:53.543" v="142" actId="1038"/>
          <ac:spMkLst>
            <pc:docMk/>
            <pc:sldMk cId="159471095" sldId="260"/>
            <ac:spMk id="38" creationId="{6936CA59-FABB-9D9F-D178-A39F5B8165CE}"/>
          </ac:spMkLst>
        </pc:spChg>
        <pc:spChg chg="mod topLvl">
          <ac:chgData name="Kathleen Ruhland" userId="f540ed86-f6a8-4d53-bd44-4e201ed540e3" providerId="ADAL" clId="{AE4D23E9-0F5C-489D-BA20-E6773B5DFF90}" dt="2023-08-09T19:33:53.543" v="142" actId="1038"/>
          <ac:spMkLst>
            <pc:docMk/>
            <pc:sldMk cId="159471095" sldId="260"/>
            <ac:spMk id="39" creationId="{F6E0239F-B25F-BADE-8DF9-30970862C7FC}"/>
          </ac:spMkLst>
        </pc:spChg>
        <pc:spChg chg="mod topLvl">
          <ac:chgData name="Kathleen Ruhland" userId="f540ed86-f6a8-4d53-bd44-4e201ed540e3" providerId="ADAL" clId="{AE4D23E9-0F5C-489D-BA20-E6773B5DFF90}" dt="2023-08-09T19:33:53.543" v="142" actId="1038"/>
          <ac:spMkLst>
            <pc:docMk/>
            <pc:sldMk cId="159471095" sldId="260"/>
            <ac:spMk id="40" creationId="{B1379216-C516-8EE5-B3DE-AF1CEA183360}"/>
          </ac:spMkLst>
        </pc:spChg>
        <pc:spChg chg="mod topLvl">
          <ac:chgData name="Kathleen Ruhland" userId="f540ed86-f6a8-4d53-bd44-4e201ed540e3" providerId="ADAL" clId="{AE4D23E9-0F5C-489D-BA20-E6773B5DFF90}" dt="2023-08-09T19:33:53.543" v="142" actId="1038"/>
          <ac:spMkLst>
            <pc:docMk/>
            <pc:sldMk cId="159471095" sldId="260"/>
            <ac:spMk id="41" creationId="{1B65E0E0-FDFD-AAC0-F359-95784F356C50}"/>
          </ac:spMkLst>
        </pc:spChg>
        <pc:spChg chg="mod topLvl">
          <ac:chgData name="Kathleen Ruhland" userId="f540ed86-f6a8-4d53-bd44-4e201ed540e3" providerId="ADAL" clId="{AE4D23E9-0F5C-489D-BA20-E6773B5DFF90}" dt="2023-08-09T19:33:53.543" v="142" actId="1038"/>
          <ac:spMkLst>
            <pc:docMk/>
            <pc:sldMk cId="159471095" sldId="260"/>
            <ac:spMk id="42" creationId="{6C221A9F-652E-CEEC-A72E-354368DCD0E1}"/>
          </ac:spMkLst>
        </pc:spChg>
        <pc:spChg chg="mod topLvl">
          <ac:chgData name="Kathleen Ruhland" userId="f540ed86-f6a8-4d53-bd44-4e201ed540e3" providerId="ADAL" clId="{AE4D23E9-0F5C-489D-BA20-E6773B5DFF90}" dt="2023-08-09T19:33:53.543" v="142" actId="1038"/>
          <ac:spMkLst>
            <pc:docMk/>
            <pc:sldMk cId="159471095" sldId="260"/>
            <ac:spMk id="43" creationId="{31F381E3-62A5-E691-E71D-9622C539EAC4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44" creationId="{86308E71-640B-6317-81FA-0A79E2A8F006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45" creationId="{207BC443-517D-FCC1-1C8B-40A666366F9B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46" creationId="{6F808875-B2A0-E9A4-9373-2E1352DECA71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47" creationId="{F0224A29-B457-FE55-9F23-2C383646DC8B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48" creationId="{49D8E4BB-8362-743A-D0D4-265C2048C626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49" creationId="{7A5723E6-6F73-C5D3-873D-BA2D60D3922B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50" creationId="{B964B237-0535-12B1-5605-F8A130C1F02A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51" creationId="{EB73BE64-125A-CCEE-47A6-154199DD856D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52" creationId="{2CDEA12B-2BDB-5598-6656-8C0D3ABF62C8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53" creationId="{43A2E663-981F-12CC-1FF0-9EACE94C3D7B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54" creationId="{5B138728-8D5C-2F5F-13B2-7147E8506E89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55" creationId="{7E8E6A49-B376-58DB-0376-1B8531799E31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56" creationId="{BD9D7DD3-AB25-2F42-47CF-74547435014C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57" creationId="{B208A8E3-1BBF-DEEE-D932-FAE1B380E185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58" creationId="{1E9E1AE6-5E42-9EBD-03FB-06D912612017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59" creationId="{8CD074F8-3BFA-FE74-B5F0-EC3938A287A5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60" creationId="{9BBEC358-08B8-E322-D35E-63193C506522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61" creationId="{AEA3C274-B668-849A-1A59-B24AAF3339CB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62" creationId="{1372C21B-E5EC-621D-E680-CCE12AB33968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63" creationId="{A28F3CE8-A03C-1EB0-D728-3F6375EF7A39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64" creationId="{4A41AF7C-CFC5-673A-7CB7-3B966B9097F6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65" creationId="{DA342CAC-6F82-5EEB-26B4-1BC5B38E256B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66" creationId="{64F57844-54BE-9CC1-0829-02D02D40DA82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67" creationId="{E2FBC8BD-4975-AFBC-CE8B-2011A79DFF73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68" creationId="{355F2C3E-709F-28DC-24F2-9A92078A86D7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69" creationId="{F68A086F-EE10-2A77-D2E4-3398F40F8155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70" creationId="{BF94DA35-5932-7088-2E00-70E639C6122D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71" creationId="{178072CE-982D-A362-421F-960DE592FF17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72" creationId="{58E12E8B-E5D7-F34C-1E04-843225A89563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73" creationId="{9F9DC46D-38B1-C406-A46A-4F21085166D6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74" creationId="{09151E83-FEB6-A046-6018-213697D08837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75" creationId="{DC5D62AB-F911-9F1B-5AA5-248F5C09AF30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76" creationId="{A0C096D8-11B8-DAE1-9CAB-A9F290D5AEC2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77" creationId="{71CB9F65-0B0C-0140-C043-6D79CB4C6360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78" creationId="{23B82AC0-9294-BE44-3A42-419CDB830BD8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79" creationId="{DFFE643B-D467-57E9-EF9C-E86DD675470D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80" creationId="{14386A80-2488-D762-E24D-BB088CBD9812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81" creationId="{EC6306EF-6626-AD5B-2E3C-5A2A9C9599CC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82" creationId="{A30CE05E-507E-3F55-749D-0AB43FEBC2D4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83" creationId="{3DE0371F-4CD2-0A35-D7CE-A39EBA749F8B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84" creationId="{83A6CF9C-0AD9-0632-492F-991C987DDA61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85" creationId="{D93A7A0F-E41B-CEBC-0B96-D3BC932A9467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86" creationId="{BC82E974-750E-6501-2047-825E3261E41D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87" creationId="{7020BA35-DAD7-6D4D-2D37-01E560D88DD6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88" creationId="{5D85B6D8-6F84-9389-34C6-6647C7A7C278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90" creationId="{49087184-1ECA-C241-346A-DBA075B96D31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91" creationId="{769C2BB9-CA6B-E878-2BDD-C8AC206EA64D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92" creationId="{CF7C9832-62E9-C0FA-DA54-08F7F6CD41EE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93" creationId="{2082F182-0F29-95B9-4523-910B178F7DEE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94" creationId="{26008055-B546-B787-7504-6AB85ABC895A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95" creationId="{A4ECFA47-6B37-E90B-FCF2-022BA2DEF301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96" creationId="{71380548-6A86-D281-8784-92611A9E2F29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97" creationId="{F137C0F8-490E-14CC-7753-33425A091F5D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98" creationId="{768537E3-8A20-4B58-4584-72CB49D69B78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99" creationId="{6EF7942E-CC37-CFC9-1880-EA1044F7B028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00" creationId="{09E7FC2F-9536-49BA-DA35-F7C2D49D9DA5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01" creationId="{9C12D038-0DF2-BA85-14E7-85BA07C76DBA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02" creationId="{F8044ECE-FAF0-92B9-3A8F-B3EDE6FB9370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03" creationId="{FCD5B5A5-9FB7-1CEA-6870-BD4D70746034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04" creationId="{0E3C432E-46CA-E4FE-5005-BCD38B0A0197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05" creationId="{630E7438-16FB-CB20-3540-2B1E2D785C21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06" creationId="{12C17CC0-989F-4E9D-025D-43F9721D5520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07" creationId="{A518C544-39F7-12A8-556E-518D4FF78128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08" creationId="{2327AA8E-47C3-B89F-3C69-664E614D6735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09" creationId="{66165007-5D89-B91E-B6D9-7DD5C68B92A3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10" creationId="{1DC4506E-7302-B56C-0045-1B423013A342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11" creationId="{92522E01-9663-E615-027C-43E767079966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12" creationId="{5E9808A3-B3E7-AEAA-CF82-02086F5283F8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13" creationId="{235DBC1F-0698-B546-E198-EB1438BB9AF9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14" creationId="{5CC8C18A-4431-0E2D-8A2C-EC748517063A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15" creationId="{94A5A225-DE52-318B-9CC1-F1BABC79011E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16" creationId="{7714BC98-9A36-006F-8407-CB2564CEC1B7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17" creationId="{7416041B-676B-05DD-9931-38F2F64AB70E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18" creationId="{402CC8CF-C744-F7A0-D29D-D492CF140C8D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19" creationId="{008CF52F-FA1E-B258-2D4C-82D598A18B9B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20" creationId="{8D4CD9BA-97C8-74A8-AFE0-8F9AC2A164E7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21" creationId="{935B1B3E-5E9C-517B-3E2C-5B322E20DC82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22" creationId="{B9B28962-26D8-3EC5-837F-844316E66498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23" creationId="{795C4FDB-685D-1113-ABA6-CEE00A3F37D7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24" creationId="{F1A5171C-88CF-3E1A-21AF-187A2C01788D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25" creationId="{BB1ECB51-A952-F434-9C77-7CF2D0DDCE4C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26" creationId="{F1AE3C14-B882-8EE0-4147-E5C92D14E47E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27" creationId="{417549A2-AFBA-A0C3-EA2D-4A6F1C021847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28" creationId="{943E48C8-F7E9-EB29-0D1B-1E47625A7AFA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29" creationId="{03543A40-245E-1C6C-10C0-7B039AA0B7B5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30" creationId="{47FFA69F-7F46-A57D-4300-396AEDC106F6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31" creationId="{83A4F4B1-77EA-3183-7B1F-A8149A7D3372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32" creationId="{8923BB48-E0FE-EFBD-9525-015BBC0662E9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33" creationId="{FE579521-7613-2207-2985-F3F6613DD3D6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34" creationId="{827C7BB4-4B51-42D0-4C14-30A1E7F7FDA1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35" creationId="{723041AB-A9D3-9D61-543D-EA5006728551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36" creationId="{0D47DD75-3FEB-4BBA-58E6-CE711609C276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37" creationId="{AF0571C1-AED8-5F76-8306-EFDB4166A829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38" creationId="{25F5D9DB-C83C-BFCA-439B-6C2DE4BADAAB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39" creationId="{8C281DC8-30B1-E05A-EC38-AB6585B2BA53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40" creationId="{B50C8AC2-C093-C7A9-6E74-88FACF2CC09C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41" creationId="{FBDFA9C0-6B45-0B15-AC53-63C5ECB78253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42" creationId="{2D370A16-ABA5-E086-B1C3-9AC12B0D112A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43" creationId="{A8837A31-7398-78AA-8F53-E40DA9843139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44" creationId="{E3F5387F-77D2-40B4-4607-A68A81CA638B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45" creationId="{389D368C-F2B9-6D5D-DCCB-7A8FE31668FD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46" creationId="{D54FA61A-0A5D-CF63-F3EB-ED4ADCA7076B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47" creationId="{1FEBC2AB-755C-A605-5FED-D86D3A8416FE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48" creationId="{4F09ADED-F4E7-F675-C544-D13226607BED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49" creationId="{12D74209-0858-A6CA-09B9-09DAB2D5E8CB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50" creationId="{316FE61B-6108-26F0-3A91-738C0CBBD98F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51" creationId="{66F32CA8-099C-FC66-6FAA-FA1CE8354C30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52" creationId="{1012B320-FA70-CB33-F7CE-7F7D51753690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53" creationId="{E0CF012C-106F-E013-70A8-7A814F90AAC0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54" creationId="{1ACF7002-5893-0676-3729-A125164A0CB8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55" creationId="{A9EBF0D8-7DCC-1DAA-87F1-FA48EB9C343D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56" creationId="{8D1C497F-01CC-68DF-4186-E000806E3A18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57" creationId="{E9C870D4-94C7-F393-365B-A8FDEFA283C7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58" creationId="{40006499-A138-4D5B-54F2-43FB16FB8005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59" creationId="{739D299F-64C9-C4F5-B4DA-631CD99EECD8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60" creationId="{E3D097B9-0C42-91E3-B99A-30E466654C54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61" creationId="{7E450302-C31A-88EF-7ACD-D7420CD57765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62" creationId="{6EFDD47B-0452-1B51-E925-F20A3A37ACA3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63" creationId="{B7D0DC3E-DE90-7477-CC8C-6BA5A7319F10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64" creationId="{3E6E965E-4B9F-1C13-0F88-FC34F717E013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65" creationId="{6514A023-022E-6B81-9070-7B57B1995F68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66" creationId="{CBEBF352-9F3B-86EC-9FFB-DBE98DC57308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67" creationId="{9DD8B92C-034C-2016-A246-94BD56BFD299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68" creationId="{C431DAE3-22AB-C107-D4B3-DFA8CB02766D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69" creationId="{1D9DEF6A-0761-2B29-33B5-29F419E607FB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70" creationId="{8935A18D-D854-1469-F246-78CBDD57F5D7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71" creationId="{85E5C947-DB3C-8C34-BE3C-48E8A534424D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72" creationId="{A0CB78F7-323D-2BFD-91FB-33142EA4DF19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73" creationId="{8EBCD7C7-A2C5-AB98-3E83-E8C7EDF09357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74" creationId="{2B00C932-A2DC-AF9C-2CC7-242FADEC22E7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75" creationId="{ED7AEF57-5681-54A6-0F58-5592FFB8FC5E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76" creationId="{B1DA390E-B8ED-0175-623D-7AF4AE9DF9E8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77" creationId="{AE5ACB2F-D895-5E0C-D200-5B230F5010C9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78" creationId="{4EEC6A30-8213-349D-003F-1067AF9618F9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79" creationId="{0AEBE841-F8FC-E304-0E2C-D42F8CB177BF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80" creationId="{793C5D31-6CD9-0F19-31AB-0E392052D944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81" creationId="{18662E93-B1D8-05F4-F1F0-CAFE0AEB9F5E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82" creationId="{5B06C8DD-5B08-7EB4-72FA-6945391D3154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83" creationId="{2B34A32D-FBAE-F166-7367-63F22A759D59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84" creationId="{C28F8C2B-6215-0D81-CB9E-90F2408FA47E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85" creationId="{7257EEE0-AB92-9509-4508-47AA30D44C35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86" creationId="{6B9F0984-3DA9-CB31-C300-6F9246B1F368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87" creationId="{B2C22AF2-8834-EB27-DF5F-30B14288E872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88" creationId="{BBBD6450-16B6-7F5B-9797-1605A8DDB080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89" creationId="{F6E8778C-1D53-71C8-5A9D-B290295A02D6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90" creationId="{D720B282-8699-0608-07AC-A2335C580095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91" creationId="{3E36051E-B800-2900-E93B-7ADC09BC2A15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92" creationId="{7485523F-5D3F-2708-D09B-A05CEFF6B3E4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93" creationId="{5B4410E4-71B8-F025-806F-454AE19D288D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94" creationId="{375CB4E9-7FB6-9F6A-C9B5-6A39EAD053A9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95" creationId="{1A465F60-1438-1BFF-E971-6ECEEFE61565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96" creationId="{00BF3A06-DA37-3AD3-D36B-83CB42D35795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97" creationId="{D2D008FF-1CC0-7FB1-5672-DF31931722C6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98" creationId="{1D5DEFAF-E873-4D86-15EB-2DD4E37C5920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199" creationId="{BDD348E5-00A0-FE05-4528-F91DD7083E06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00" creationId="{2D90038B-77B6-5D33-C21A-28AC420B8E9B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01" creationId="{C86202FA-F062-B856-D83F-B7D0662BE741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02" creationId="{9E8907E7-E8E5-E8D4-1232-8FCC0D66607D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03" creationId="{FC7B5C28-ADAA-1D05-5A37-DD1451762EEC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04" creationId="{C7FE6955-1E84-3AFB-27D9-D26FAC4A3653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05" creationId="{25FF91A6-6534-08FF-92F7-F4AB9889F9EA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06" creationId="{464B1421-B15A-6197-2CC2-A4C0FFCF5092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07" creationId="{3B570DDD-3E81-8C3D-8744-0BFB7C4A6DFF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08" creationId="{DEEE2DCC-1963-33FC-CFE9-001449B66A0C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09" creationId="{12820D52-15B6-FC7F-4592-6F9A86A4798F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10" creationId="{DBC6949B-5D62-3AE4-0189-6815B7E6AFF1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11" creationId="{238347D7-4CF4-73F8-14D4-CB3FFEE57840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12" creationId="{B50746B4-3D99-3144-EB12-DFA66570B8C7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13" creationId="{242244D9-6C34-41FC-C80D-8B62BB894B3B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14" creationId="{DED68BED-AD10-BA80-7A34-909424478BF5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15" creationId="{E668E270-9324-2139-6BBC-C25D2E46DDE3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16" creationId="{4D17CCAC-5711-50F7-4499-F4C9606CE7BE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17" creationId="{819BDAB5-876F-B124-1F96-DA9682B124BC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18" creationId="{2ADC7BCC-99F2-066E-5F0F-2EBEC22FC88E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19" creationId="{BE58A87D-7B60-3B36-46B8-F338F0DD5E74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20" creationId="{C85481BB-4764-CC74-739D-A51D1EEFD5B0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21" creationId="{62290161-2B4C-2E90-2950-8FEF4E01F314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22" creationId="{E8A59BD6-2455-9E58-7539-F48B7DC62A3B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23" creationId="{AB0E11EF-A9D7-E95A-E5B5-6B68A7BC3A8B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24" creationId="{C3A8186C-8832-2409-565D-8C43038E854E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27" creationId="{81F00CA3-46E0-58B1-A94B-0B4F8C68E53F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28" creationId="{65894630-838E-5C71-7B9B-A91CC3C29F1B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29" creationId="{A2CB642A-5D1A-C7F4-34E7-9D56EC07B88C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30" creationId="{C92A720C-ED1A-4E36-886A-F7E08A53C156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31" creationId="{358EB2B9-AFC9-2128-33A1-73EAFEC38808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32" creationId="{EF21F9FC-E0C7-EC09-3B40-1270D127D22F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33" creationId="{7866FAFD-09E9-94E7-DC21-55320DFE72E8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34" creationId="{FF49DEFD-DD60-733B-9C30-E99172650625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35" creationId="{6CFEAF4A-FF2C-578E-A684-80AC5ADAACF0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236" creationId="{85EB8530-FCF6-8422-CA50-3A90C04538F2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37" creationId="{3DF34C90-BAE6-9E83-3B7F-B0F49B622B0D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38" creationId="{6ED9B2E7-2E17-BD83-3695-C82415829207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39" creationId="{92A31C5C-01B4-E542-7447-DED42DD9C3C7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40" creationId="{65FACC48-7FCD-908D-3C25-2DCB144E1615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42" creationId="{A63EA17F-DF3F-27E9-47C9-E578C56B264F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43" creationId="{2424EFD6-7AE3-D765-2F4B-42FA6A8EA41D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44" creationId="{8813C8BA-5E21-E175-DEAE-EA9A9C5631BF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45" creationId="{4BB5C3EF-866B-CC66-AE89-F489F80AA5EB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46" creationId="{B9870BD3-B21D-C5FF-CF61-CD61E92A76C6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47" creationId="{0B236B5C-2C23-35E7-C2B3-F1EB7668DFEF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48" creationId="{7FD5AC7F-7777-3BF4-07C4-309B8A63E322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49" creationId="{DEAB1661-6962-BFD0-751D-B73A2623DE94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50" creationId="{0B270252-8BDF-993F-1510-D575971DF03E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51" creationId="{FE6F485B-2298-E9F6-D66E-E8154F991AE3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52" creationId="{725F0019-88B0-1652-C501-8DD0D5586C62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53" creationId="{192459C2-1B10-2A09-78B2-0EB6A87BA61A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54" creationId="{7E5E70B2-B728-9DEF-623A-F02FF86192BE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55" creationId="{C2957CC2-5D2D-52A6-6901-A855048CF655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56" creationId="{B9E897D1-1BA5-2664-2580-48FCA00CF219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57" creationId="{8DA15D26-69D6-72E3-5E20-DDC430904E66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58" creationId="{4E71DFF1-204E-79DB-E5D9-A7020758FBD5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59" creationId="{6F36CF21-6131-6E20-8313-BE47DE8203AC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60" creationId="{7D87D336-A3FD-B18F-2401-B140EC729F1F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61" creationId="{78BF26F2-3AE5-C1B7-F973-9ED249301B0D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62" creationId="{E9C792B3-7671-7797-72A9-74530CC2DD7B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63" creationId="{5AE1D34C-9892-4027-A5AB-66F7C06DE2F5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64" creationId="{F3D34A47-1DB6-0D55-166E-7BD3E06C2C92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65" creationId="{925FED0C-EF05-421A-9CBD-AF20B47DBE4E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66" creationId="{AEEC4DD4-87CA-B254-382D-6F8F6EF76A1A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67" creationId="{191F495D-3BEB-49B1-E288-1CE38B4912EF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68" creationId="{566B12B4-D599-8551-4F18-A20C33CD3F49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69" creationId="{C6625EC8-0BE6-8005-E9ED-35BFEECCD1C7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74" creationId="{7765A0CC-98F6-1804-6700-C7DA1A318DCB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75" creationId="{458D7FF7-F265-A394-7901-016E6EA5C254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76" creationId="{A956F3C2-8971-BE8C-88A6-93CC33DD5644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77" creationId="{410BACE1-7DE4-4480-04F8-ED4133B99050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78" creationId="{7D167F60-6514-1979-DA5F-51244436214B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79" creationId="{0191727F-3AE2-92B8-4D8C-A930ACB08A75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80" creationId="{601002A0-18C6-C420-650F-4E916B030BC6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81" creationId="{C6755D71-B264-FD05-2ED3-53CBA6438511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82" creationId="{5EE95BE1-68D8-BFC9-FD7A-161AF3590854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83" creationId="{5064177A-01C7-75E6-0702-47E1FF2A73FF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84" creationId="{F1D97762-D8E3-10ED-8DD9-8D769056E424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85" creationId="{56EE3B9B-59E2-1446-2DC0-6DEF78849495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86" creationId="{7CADE784-2957-DF84-B791-581BAB33BFAA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87" creationId="{E68741E1-52B5-406A-91BA-E0AAF20F3BBA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88" creationId="{2E56EFAD-38FF-ED61-6541-7513D86651DA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89" creationId="{0B85ADED-6BB6-6492-FCF5-BC4BD9CB6E50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90" creationId="{E3C222B7-8F0C-DF6E-1C8B-D65B539F4D44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91" creationId="{5F385AAE-B6C9-563E-6301-61553C8D2632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93" creationId="{1932EF3D-B5AD-B029-D689-493B0E3ADE54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95" creationId="{09EE175A-26C4-51B8-1150-7C74A3C7C246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296" creationId="{C74170E8-E9F9-CCD8-C9E0-C221B070FD9D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00" creationId="{DC15D020-0F32-81C0-B465-0306D2DCC68F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01" creationId="{9DF47042-B15C-C983-D3AF-5842DD2F85E0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02" creationId="{74458EFA-5E8B-9129-645C-1810FB977EBF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03" creationId="{1809ED94-DCD5-0981-1400-BAC8EB7B31FC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06" creationId="{8781F354-1D46-2FBB-C8B6-9985F9FF1E5F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07" creationId="{6902D0F5-FAD0-766C-3815-782E4E4366E8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08" creationId="{1B8CF97F-6937-5F94-1B0A-642F6E2F01E0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09" creationId="{3E97D987-060D-D746-D7F8-3EDA1C1916AA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14" creationId="{16A09BE7-163F-1195-3135-C7DDC352F8B5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15" creationId="{8C50D9AD-D2C0-A745-62A0-0AAB9550331A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16" creationId="{3F579DFF-F71B-6CBD-8B60-4336D8AF249D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17" creationId="{3ABD8E12-98AF-70A6-A6CB-1ED175E42CFA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18" creationId="{8D84A137-B279-7213-3BBB-8A15084C30E2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19" creationId="{4E714905-B63D-3444-FA70-C09DE1FFF288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20" creationId="{F956934A-AA3F-5D99-36F7-6E5FBACAB743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21" creationId="{1D25DDE4-4D00-80BB-FC59-8940A169620C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22" creationId="{88E2B148-8B7B-5807-559E-D913ADA06939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23" creationId="{CFC867CB-49D5-5E8B-982A-31E91FEDB733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24" creationId="{FBAC1E74-F5DB-9C2F-1BEC-D8741EDA43F7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25" creationId="{36A4E742-0682-5E95-0EAB-0264A0993F70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26" creationId="{68352C24-CD7C-3AD8-66F8-4D2F77E868CA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27" creationId="{4AC5B402-EF30-881F-0A11-664BD1D02D8D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28" creationId="{6F541FC2-29B5-3268-51CF-2EA4019A302C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29" creationId="{96EFA0DC-2D05-B943-4DD2-9054E9A1A77E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30" creationId="{F8CBB57B-4CBF-7C28-D835-A34923DB8F78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31" creationId="{91A08FAC-D4F6-E344-73CF-941FFA826A7A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32" creationId="{F108CDDA-3576-CD82-779B-8BD8C147BDBE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33" creationId="{A2F8F213-F7D5-BE47-0FF6-BD64DB8098E0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34" creationId="{D47DE166-37B9-577D-1401-36577971A4C7}"/>
          </ac:spMkLst>
        </pc:spChg>
        <pc:spChg chg="mod topLvl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35" creationId="{8F4980F2-2DA4-F396-63A2-464098533C1A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336" creationId="{6A0A778D-D2A1-ECC0-A572-15C84A37C259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337" creationId="{3F71A9B4-8286-BD5B-8BD5-CA218EDF6B50}"/>
          </ac:spMkLst>
        </pc:spChg>
        <pc:spChg chg="add mod">
          <ac:chgData name="Kathleen Ruhland" userId="f540ed86-f6a8-4d53-bd44-4e201ed540e3" providerId="ADAL" clId="{AE4D23E9-0F5C-489D-BA20-E6773B5DFF90}" dt="2023-08-09T19:34:01.426" v="143" actId="164"/>
          <ac:spMkLst>
            <pc:docMk/>
            <pc:sldMk cId="159471095" sldId="260"/>
            <ac:spMk id="359" creationId="{F86337A5-EB6B-0230-A36B-B5790669D453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376" creationId="{C5F94643-8DE5-0781-A732-E6C1519BD74B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378" creationId="{415F7BBE-744A-1EF2-44B6-6D16621995FB}"/>
          </ac:spMkLst>
        </pc:spChg>
        <pc:spChg chg="mod topLvl">
          <ac:chgData name="Kathleen Ruhland" userId="f540ed86-f6a8-4d53-bd44-4e201ed540e3" providerId="ADAL" clId="{AE4D23E9-0F5C-489D-BA20-E6773B5DFF90}" dt="2023-08-09T19:33:24.254" v="131" actId="164"/>
          <ac:spMkLst>
            <pc:docMk/>
            <pc:sldMk cId="159471095" sldId="260"/>
            <ac:spMk id="381" creationId="{5BDBDBDE-1B86-046A-8230-FDAEFD2BF202}"/>
          </ac:spMkLst>
        </pc:spChg>
        <pc:grpChg chg="del mod topLvl">
          <ac:chgData name="Kathleen Ruhland" userId="f540ed86-f6a8-4d53-bd44-4e201ed540e3" providerId="ADAL" clId="{AE4D23E9-0F5C-489D-BA20-E6773B5DFF90}" dt="2023-08-09T19:33:13.871" v="130" actId="165"/>
          <ac:grpSpMkLst>
            <pc:docMk/>
            <pc:sldMk cId="159471095" sldId="260"/>
            <ac:grpSpMk id="32" creationId="{CF35526E-CD85-6508-A957-22DE9B918D69}"/>
          </ac:grpSpMkLst>
        </pc:grpChg>
        <pc:grpChg chg="del mod topLvl">
          <ac:chgData name="Kathleen Ruhland" userId="f540ed86-f6a8-4d53-bd44-4e201ed540e3" providerId="ADAL" clId="{AE4D23E9-0F5C-489D-BA20-E6773B5DFF90}" dt="2023-08-09T19:33:11.383" v="129" actId="165"/>
          <ac:grpSpMkLst>
            <pc:docMk/>
            <pc:sldMk cId="159471095" sldId="260"/>
            <ac:grpSpMk id="346" creationId="{FF329460-56B6-D2B4-7EBE-5820B9135D22}"/>
          </ac:grpSpMkLst>
        </pc:grpChg>
        <pc:grpChg chg="del mod topLvl">
          <ac:chgData name="Kathleen Ruhland" userId="f540ed86-f6a8-4d53-bd44-4e201ed540e3" providerId="ADAL" clId="{AE4D23E9-0F5C-489D-BA20-E6773B5DFF90}" dt="2023-08-09T19:33:11.383" v="129" actId="165"/>
          <ac:grpSpMkLst>
            <pc:docMk/>
            <pc:sldMk cId="159471095" sldId="260"/>
            <ac:grpSpMk id="347" creationId="{B1163F51-5BAA-4CF7-0AF3-E32B9043226B}"/>
          </ac:grpSpMkLst>
        </pc:grpChg>
        <pc:grpChg chg="del mod topLvl">
          <ac:chgData name="Kathleen Ruhland" userId="f540ed86-f6a8-4d53-bd44-4e201ed540e3" providerId="ADAL" clId="{AE4D23E9-0F5C-489D-BA20-E6773B5DFF90}" dt="2023-08-09T19:33:11.383" v="129" actId="165"/>
          <ac:grpSpMkLst>
            <pc:docMk/>
            <pc:sldMk cId="159471095" sldId="260"/>
            <ac:grpSpMk id="348" creationId="{607BB859-97C8-553F-6D33-CEBA2E56435C}"/>
          </ac:grpSpMkLst>
        </pc:grpChg>
        <pc:grpChg chg="del mod topLvl">
          <ac:chgData name="Kathleen Ruhland" userId="f540ed86-f6a8-4d53-bd44-4e201ed540e3" providerId="ADAL" clId="{AE4D23E9-0F5C-489D-BA20-E6773B5DFF90}" dt="2023-08-09T19:33:11.383" v="129" actId="165"/>
          <ac:grpSpMkLst>
            <pc:docMk/>
            <pc:sldMk cId="159471095" sldId="260"/>
            <ac:grpSpMk id="354" creationId="{4F505A30-6BF0-D366-EA18-496DEC1D25BA}"/>
          </ac:grpSpMkLst>
        </pc:grpChg>
        <pc:grpChg chg="add del mod">
          <ac:chgData name="Kathleen Ruhland" userId="f540ed86-f6a8-4d53-bd44-4e201ed540e3" providerId="ADAL" clId="{AE4D23E9-0F5C-489D-BA20-E6773B5DFF90}" dt="2023-08-09T19:33:08.860" v="128" actId="165"/>
          <ac:grpSpMkLst>
            <pc:docMk/>
            <pc:sldMk cId="159471095" sldId="260"/>
            <ac:grpSpMk id="358" creationId="{04F4F028-8EA8-3A47-7AD4-499FAF5A2F97}"/>
          </ac:grpSpMkLst>
        </pc:grpChg>
        <pc:grpChg chg="add mod">
          <ac:chgData name="Kathleen Ruhland" userId="f540ed86-f6a8-4d53-bd44-4e201ed540e3" providerId="ADAL" clId="{AE4D23E9-0F5C-489D-BA20-E6773B5DFF90}" dt="2023-08-09T19:34:01.426" v="143" actId="164"/>
          <ac:grpSpMkLst>
            <pc:docMk/>
            <pc:sldMk cId="159471095" sldId="260"/>
            <ac:grpSpMk id="360" creationId="{A4E62575-1C2A-9D92-01E7-88206FB5D91C}"/>
          </ac:grpSpMkLst>
        </pc:grpChg>
        <pc:grpChg chg="add del mod">
          <ac:chgData name="Kathleen Ruhland" userId="f540ed86-f6a8-4d53-bd44-4e201ed540e3" providerId="ADAL" clId="{AE4D23E9-0F5C-489D-BA20-E6773B5DFF90}" dt="2023-08-09T19:34:01.426" v="143" actId="164"/>
          <ac:grpSpMkLst>
            <pc:docMk/>
            <pc:sldMk cId="159471095" sldId="260"/>
            <ac:grpSpMk id="361" creationId="{997420CB-8540-8A81-9019-5E1FAA8EAF79}"/>
          </ac:grpSpMkLst>
        </pc:grpChg>
        <pc:grpChg chg="add mod">
          <ac:chgData name="Kathleen Ruhland" userId="f540ed86-f6a8-4d53-bd44-4e201ed540e3" providerId="ADAL" clId="{AE4D23E9-0F5C-489D-BA20-E6773B5DFF90}" dt="2023-08-09T19:34:01.426" v="143" actId="164"/>
          <ac:grpSpMkLst>
            <pc:docMk/>
            <pc:sldMk cId="159471095" sldId="260"/>
            <ac:grpSpMk id="362" creationId="{4ED4A9CB-BE93-05D9-4BB6-78BC93BA1D65}"/>
          </ac:grpSpMkLst>
        </pc:grp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15" creationId="{76450ACD-F2F8-5474-0B1A-63F46ED908DD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39" creationId="{67DF175A-1B83-3C2F-D77D-38D6598C32BB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40" creationId="{88629B92-97E3-C12C-90C8-512A12EA6A89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41" creationId="{3C16B7DE-9876-2A72-D82F-406B37148CEC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44" creationId="{5DF1D285-6BAD-F8F7-4ECD-7613D6ACA276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49" creationId="{BC058F3E-3474-C021-64DE-59224056A801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50" creationId="{2B25DDA0-B6D9-6C98-5FF8-84721540E70D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51" creationId="{ECD9BE7A-CBE1-5AD7-8FE7-C961875185C8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52" creationId="{352DFA52-46B4-7800-DD5B-805A41E559BA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53" creationId="{F88E25C4-4B9F-53FA-E7B0-31DB0CCD00BD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55" creationId="{7E74B49C-77EE-4DD5-0385-1164AC08E580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64" creationId="{F3030226-BD38-CE93-7CB5-68C06EDF01C5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65" creationId="{17210C44-004F-8723-EC3D-0D494C4A5EC1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66" creationId="{FCC6AC59-A6CA-B835-2285-293EF8446073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67" creationId="{14B8033D-DC3A-DB7B-A851-230D5EA808F0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68" creationId="{5CB2F5FD-08AF-AE48-8369-15DE044047F8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70" creationId="{498070A4-5975-59D3-5E9D-F15A4BBD0794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71" creationId="{5783EBA2-EEE8-E24E-9F65-47D9D95C097E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72" creationId="{719D1487-7EA9-9FD2-64F1-10E920D98578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73" creationId="{B40B6A92-B341-4B13-5792-7880BAC763E6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74" creationId="{1F30FF0F-9245-A6E7-0BCE-561DF820E28A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75" creationId="{19E45AE3-0C3D-6D25-9FBD-8B13D221B770}"/>
          </ac:picMkLst>
        </pc:picChg>
        <pc:picChg chg="mod topLvl">
          <ac:chgData name="Kathleen Ruhland" userId="f540ed86-f6a8-4d53-bd44-4e201ed540e3" providerId="ADAL" clId="{AE4D23E9-0F5C-489D-BA20-E6773B5DFF90}" dt="2023-08-09T19:33:24.254" v="131" actId="164"/>
          <ac:picMkLst>
            <pc:docMk/>
            <pc:sldMk cId="159471095" sldId="260"/>
            <ac:picMk id="377" creationId="{E7AD3212-0089-A8AC-5858-0727E809AF85}"/>
          </ac:picMkLst>
        </pc:picChg>
        <pc:cxnChg chg="mod topLvl">
          <ac:chgData name="Kathleen Ruhland" userId="f540ed86-f6a8-4d53-bd44-4e201ed540e3" providerId="ADAL" clId="{AE4D23E9-0F5C-489D-BA20-E6773B5DFF90}" dt="2023-08-09T19:34:01.426" v="143" actId="164"/>
          <ac:cxnSpMkLst>
            <pc:docMk/>
            <pc:sldMk cId="159471095" sldId="260"/>
            <ac:cxnSpMk id="6" creationId="{F1EB0D13-6316-6631-F0DC-1C94E4650AD5}"/>
          </ac:cxnSpMkLst>
        </pc:cxnChg>
        <pc:cxnChg chg="mod topLvl">
          <ac:chgData name="Kathleen Ruhland" userId="f540ed86-f6a8-4d53-bd44-4e201ed540e3" providerId="ADAL" clId="{AE4D23E9-0F5C-489D-BA20-E6773B5DFF90}" dt="2023-08-09T19:34:01.426" v="143" actId="164"/>
          <ac:cxnSpMkLst>
            <pc:docMk/>
            <pc:sldMk cId="159471095" sldId="260"/>
            <ac:cxnSpMk id="7" creationId="{3F0CD007-D1AA-158E-6F66-39D8FE4CF1FD}"/>
          </ac:cxnSpMkLst>
        </pc:cxnChg>
        <pc:cxnChg chg="mod topLvl">
          <ac:chgData name="Kathleen Ruhland" userId="f540ed86-f6a8-4d53-bd44-4e201ed540e3" providerId="ADAL" clId="{AE4D23E9-0F5C-489D-BA20-E6773B5DFF90}" dt="2023-08-09T19:34:01.426" v="143" actId="164"/>
          <ac:cxnSpMkLst>
            <pc:docMk/>
            <pc:sldMk cId="159471095" sldId="260"/>
            <ac:cxnSpMk id="8" creationId="{D8B979E8-B241-58CF-1DFA-2F9E9AD78232}"/>
          </ac:cxnSpMkLst>
        </pc:cxnChg>
        <pc:cxnChg chg="mod topLvl">
          <ac:chgData name="Kathleen Ruhland" userId="f540ed86-f6a8-4d53-bd44-4e201ed540e3" providerId="ADAL" clId="{AE4D23E9-0F5C-489D-BA20-E6773B5DFF90}" dt="2023-08-09T19:33:24.254" v="131" actId="164"/>
          <ac:cxnSpMkLst>
            <pc:docMk/>
            <pc:sldMk cId="159471095" sldId="260"/>
            <ac:cxnSpMk id="89" creationId="{0288C48B-7B7D-A84C-2C00-0CA366970F63}"/>
          </ac:cxnSpMkLst>
        </pc:cxnChg>
        <pc:cxnChg chg="mod topLvl">
          <ac:chgData name="Kathleen Ruhland" userId="f540ed86-f6a8-4d53-bd44-4e201ed540e3" providerId="ADAL" clId="{AE4D23E9-0F5C-489D-BA20-E6773B5DFF90}" dt="2023-08-09T19:33:24.254" v="131" actId="164"/>
          <ac:cxnSpMkLst>
            <pc:docMk/>
            <pc:sldMk cId="159471095" sldId="260"/>
            <ac:cxnSpMk id="225" creationId="{2E7BBE10-A6DA-8E09-7A74-1EDCCBBD82A7}"/>
          </ac:cxnSpMkLst>
        </pc:cxnChg>
        <pc:cxnChg chg="add del mod">
          <ac:chgData name="Kathleen Ruhland" userId="f540ed86-f6a8-4d53-bd44-4e201ed540e3" providerId="ADAL" clId="{AE4D23E9-0F5C-489D-BA20-E6773B5DFF90}" dt="2023-08-09T18:21:54.223" v="60" actId="478"/>
          <ac:cxnSpMkLst>
            <pc:docMk/>
            <pc:sldMk cId="159471095" sldId="260"/>
            <ac:cxnSpMk id="357" creationId="{522FACF4-30AD-66B0-1647-322DBCF304E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24E64-AB31-4BE7-9350-0F391A7D655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F3B8F-AB32-4A7F-9181-955321E6E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Simplified schematic diagram illustrating the effects of warmer conditions and longer ice-free periods on diatom assemblage composition in Great Slave Lake sediment records. Cooler conditions with longer ice-cover and a well-mixed water column favoured heavier, large-celled diatoms such as </a:t>
            </a:r>
            <a:r>
              <a:rPr lang="en-CA" sz="1200" i="1" dirty="0" err="1"/>
              <a:t>Aulacoseira</a:t>
            </a:r>
            <a:r>
              <a:rPr lang="en-CA" sz="1200" i="1" dirty="0"/>
              <a:t> </a:t>
            </a:r>
            <a:r>
              <a:rPr lang="en-CA" sz="1200" i="1" dirty="0" err="1"/>
              <a:t>islandica</a:t>
            </a:r>
            <a:r>
              <a:rPr lang="en-CA" sz="1200" dirty="0"/>
              <a:t>. Warmer conditions, longer ice-free periods, declines in wind speed and accelerated warming, particularly since the turn of the 21</a:t>
            </a:r>
            <a:r>
              <a:rPr lang="en-CA" sz="1200" baseline="30000" dirty="0"/>
              <a:t>st</a:t>
            </a:r>
            <a:r>
              <a:rPr lang="en-CA" sz="1200" dirty="0"/>
              <a:t> century, led to reduced turbulent mixing, longer and stronger periods of thermal stratification, and associated changes in light availability that favoured small-celled planktonic diatoms such as </a:t>
            </a:r>
            <a:r>
              <a:rPr lang="en-CA" sz="1200" i="1" dirty="0"/>
              <a:t>Cyclotella </a:t>
            </a:r>
            <a:r>
              <a:rPr lang="en-CA" sz="1200" i="1" dirty="0" err="1"/>
              <a:t>sensu</a:t>
            </a:r>
            <a:r>
              <a:rPr lang="en-CA" sz="1200" i="1" dirty="0"/>
              <a:t> </a:t>
            </a:r>
            <a:r>
              <a:rPr lang="en-CA" sz="1200" i="1" dirty="0" err="1"/>
              <a:t>lato</a:t>
            </a:r>
            <a:r>
              <a:rPr lang="en-CA" sz="1200" i="1" dirty="0"/>
              <a:t> (</a:t>
            </a:r>
            <a:r>
              <a:rPr lang="en-CA" sz="1200" i="1" dirty="0" err="1"/>
              <a:t>s.l.</a:t>
            </a:r>
            <a:r>
              <a:rPr lang="en-CA" sz="1200" i="1" dirty="0"/>
              <a:t>) </a:t>
            </a:r>
            <a:r>
              <a:rPr lang="en-CA" sz="1200" dirty="0"/>
              <a:t>taxa.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F3B8F-AB32-4A7F-9181-955321E6E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6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FCA-B66A-400D-A8DD-222FA6216BCE}" type="datetimeFigureOut">
              <a:rPr lang="en-CA" smtClean="0"/>
              <a:t>2023-08-14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7AD-1C24-4688-9713-02077FFE8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119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FCA-B66A-400D-A8DD-222FA6216BCE}" type="datetimeFigureOut">
              <a:rPr lang="en-CA" smtClean="0"/>
              <a:t>2023-08-14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7AD-1C24-4688-9713-02077FFE8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593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FCA-B66A-400D-A8DD-222FA6216BCE}" type="datetimeFigureOut">
              <a:rPr lang="en-CA" smtClean="0"/>
              <a:t>2023-08-14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7AD-1C24-4688-9713-02077FFE8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66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FCA-B66A-400D-A8DD-222FA6216BCE}" type="datetimeFigureOut">
              <a:rPr lang="en-CA" smtClean="0"/>
              <a:t>2023-08-14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7AD-1C24-4688-9713-02077FFE8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75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FCA-B66A-400D-A8DD-222FA6216BCE}" type="datetimeFigureOut">
              <a:rPr lang="en-CA" smtClean="0"/>
              <a:t>2023-08-14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7AD-1C24-4688-9713-02077FFE8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709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FCA-B66A-400D-A8DD-222FA6216BCE}" type="datetimeFigureOut">
              <a:rPr lang="en-CA" smtClean="0"/>
              <a:t>2023-08-14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7AD-1C24-4688-9713-02077FFE8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627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FCA-B66A-400D-A8DD-222FA6216BCE}" type="datetimeFigureOut">
              <a:rPr lang="en-CA" smtClean="0"/>
              <a:t>2023-08-14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7AD-1C24-4688-9713-02077FFE8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03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FCA-B66A-400D-A8DD-222FA6216BCE}" type="datetimeFigureOut">
              <a:rPr lang="en-CA" smtClean="0"/>
              <a:t>2023-08-14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7AD-1C24-4688-9713-02077FFE8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207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FCA-B66A-400D-A8DD-222FA6216BCE}" type="datetimeFigureOut">
              <a:rPr lang="en-CA" smtClean="0"/>
              <a:t>2023-08-14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7AD-1C24-4688-9713-02077FFE8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026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FCA-B66A-400D-A8DD-222FA6216BCE}" type="datetimeFigureOut">
              <a:rPr lang="en-CA" smtClean="0"/>
              <a:t>2023-08-14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7AD-1C24-4688-9713-02077FFE8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551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FCA-B66A-400D-A8DD-222FA6216BCE}" type="datetimeFigureOut">
              <a:rPr lang="en-CA" smtClean="0"/>
              <a:t>2023-08-14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7AD-1C24-4688-9713-02077FFE8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395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5FCA-B66A-400D-A8DD-222FA6216BCE}" type="datetimeFigureOut">
              <a:rPr lang="en-CA" smtClean="0"/>
              <a:t>2023-08-14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A7AD-1C24-4688-9713-02077FFE8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285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microsoft.com/office/2007/relationships/hdphoto" Target="../media/hdphoto15.wdp"/><Relationship Id="rId42" Type="http://schemas.microsoft.com/office/2007/relationships/hdphoto" Target="../media/hdphoto19.wdp"/><Relationship Id="rId47" Type="http://schemas.openxmlformats.org/officeDocument/2006/relationships/image" Target="../media/image24.png"/><Relationship Id="rId50" Type="http://schemas.microsoft.com/office/2007/relationships/hdphoto" Target="../media/hdphoto23.wdp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37" Type="http://schemas.openxmlformats.org/officeDocument/2006/relationships/image" Target="../media/image19.png"/><Relationship Id="rId40" Type="http://schemas.microsoft.com/office/2007/relationships/hdphoto" Target="../media/hdphoto18.wdp"/><Relationship Id="rId45" Type="http://schemas.openxmlformats.org/officeDocument/2006/relationships/image" Target="../media/image23.png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microsoft.com/office/2007/relationships/hdphoto" Target="../media/hdphoto12.wdp"/><Relationship Id="rId36" Type="http://schemas.microsoft.com/office/2007/relationships/hdphoto" Target="../media/hdphoto16.wdp"/><Relationship Id="rId49" Type="http://schemas.openxmlformats.org/officeDocument/2006/relationships/image" Target="../media/image25.png"/><Relationship Id="rId10" Type="http://schemas.microsoft.com/office/2007/relationships/hdphoto" Target="../media/hdphoto3.wdp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microsoft.com/office/2007/relationships/hdphoto" Target="../media/hdphoto20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4.png"/><Relationship Id="rId30" Type="http://schemas.microsoft.com/office/2007/relationships/hdphoto" Target="../media/hdphoto13.wdp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microsoft.com/office/2007/relationships/hdphoto" Target="../media/hdphoto22.wdp"/><Relationship Id="rId8" Type="http://schemas.microsoft.com/office/2007/relationships/hdphoto" Target="../media/hdphoto2.wdp"/><Relationship Id="rId3" Type="http://schemas.openxmlformats.org/officeDocument/2006/relationships/image" Target="../media/image1.tif"/><Relationship Id="rId12" Type="http://schemas.microsoft.com/office/2007/relationships/hdphoto" Target="../media/hdphoto4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microsoft.com/office/2007/relationships/hdphoto" Target="../media/hdphoto17.wdp"/><Relationship Id="rId46" Type="http://schemas.microsoft.com/office/2007/relationships/hdphoto" Target="../media/hdphoto21.wdp"/><Relationship Id="rId20" Type="http://schemas.microsoft.com/office/2007/relationships/hdphoto" Target="../media/hdphoto8.wdp"/><Relationship Id="rId41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roup 361">
            <a:extLst>
              <a:ext uri="{FF2B5EF4-FFF2-40B4-BE49-F238E27FC236}">
                <a16:creationId xmlns:a16="http://schemas.microsoft.com/office/drawing/2014/main" id="{4ED4A9CB-BE93-05D9-4BB6-78BC93BA1D65}"/>
              </a:ext>
            </a:extLst>
          </p:cNvPr>
          <p:cNvGrpSpPr/>
          <p:nvPr/>
        </p:nvGrpSpPr>
        <p:grpSpPr>
          <a:xfrm>
            <a:off x="20873" y="63336"/>
            <a:ext cx="9123127" cy="5851043"/>
            <a:chOff x="20873" y="63336"/>
            <a:chExt cx="9123127" cy="585104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F04C85-4681-0C38-2EAC-B8452EAEB236}"/>
                </a:ext>
              </a:extLst>
            </p:cNvPr>
            <p:cNvSpPr txBox="1"/>
            <p:nvPr/>
          </p:nvSpPr>
          <p:spPr>
            <a:xfrm>
              <a:off x="20873" y="63336"/>
              <a:ext cx="91231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Great Slave Lake: </a:t>
              </a:r>
              <a:r>
                <a:rPr kumimoji="0" lang="en-US" sz="30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diatom response to warming</a:t>
              </a:r>
              <a:endParaRPr kumimoji="0" lang="en-CA" sz="3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1EB0D13-6316-6631-F0DC-1C94E4650AD5}"/>
                </a:ext>
              </a:extLst>
            </p:cNvPr>
            <p:cNvCxnSpPr>
              <a:cxnSpLocks/>
              <a:stCxn id="228" idx="1"/>
            </p:cNvCxnSpPr>
            <p:nvPr/>
          </p:nvCxnSpPr>
          <p:spPr>
            <a:xfrm flipH="1" flipV="1">
              <a:off x="3192813" y="3478224"/>
              <a:ext cx="1404553" cy="33828"/>
            </a:xfrm>
            <a:prstGeom prst="straightConnector1">
              <a:avLst/>
            </a:prstGeom>
            <a:ln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F0CD007-D1AA-158E-6F66-39D8FE4CF1FD}"/>
                </a:ext>
              </a:extLst>
            </p:cNvPr>
            <p:cNvCxnSpPr>
              <a:cxnSpLocks/>
              <a:stCxn id="227" idx="1"/>
            </p:cNvCxnSpPr>
            <p:nvPr/>
          </p:nvCxnSpPr>
          <p:spPr>
            <a:xfrm flipH="1" flipV="1">
              <a:off x="3192814" y="4812434"/>
              <a:ext cx="1418394" cy="20877"/>
            </a:xfrm>
            <a:prstGeom prst="straightConnector1">
              <a:avLst/>
            </a:prstGeom>
            <a:ln>
              <a:solidFill>
                <a:srgbClr val="00206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8B979E8-B241-58CF-1DFA-2F9E9AD78232}"/>
                </a:ext>
              </a:extLst>
            </p:cNvPr>
            <p:cNvCxnSpPr>
              <a:cxnSpLocks/>
              <a:stCxn id="229" idx="1"/>
            </p:cNvCxnSpPr>
            <p:nvPr/>
          </p:nvCxnSpPr>
          <p:spPr>
            <a:xfrm flipH="1" flipV="1">
              <a:off x="3327612" y="1890525"/>
              <a:ext cx="1263452" cy="538332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51CEFB-96FB-B5F2-F702-63457BF724B1}"/>
                </a:ext>
              </a:extLst>
            </p:cNvPr>
            <p:cNvSpPr/>
            <p:nvPr/>
          </p:nvSpPr>
          <p:spPr>
            <a:xfrm>
              <a:off x="3220831" y="1594383"/>
              <a:ext cx="1594112" cy="442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rPr>
                <a:t>Planktonic diatoms 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rPr>
                <a:t>favoured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485D17-0BA0-A4E2-5259-FFC79598A2E5}"/>
                </a:ext>
              </a:extLst>
            </p:cNvPr>
            <p:cNvSpPr/>
            <p:nvPr/>
          </p:nvSpPr>
          <p:spPr>
            <a:xfrm>
              <a:off x="3022072" y="3521640"/>
              <a:ext cx="1522230" cy="442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</a:rPr>
                <a:t>Aulacoseira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</a:rPr>
                <a:t> taxa prevail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2A2F73-85CC-C2D6-F181-61609838C161}"/>
                </a:ext>
              </a:extLst>
            </p:cNvPr>
            <p:cNvSpPr txBox="1"/>
            <p:nvPr/>
          </p:nvSpPr>
          <p:spPr>
            <a:xfrm>
              <a:off x="4093911" y="2532538"/>
              <a:ext cx="657662" cy="29488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~1995</a:t>
              </a:r>
              <a:endPara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F6815DC-833C-9E34-AF22-D270CEE732FE}"/>
                </a:ext>
              </a:extLst>
            </p:cNvPr>
            <p:cNvSpPr txBox="1"/>
            <p:nvPr/>
          </p:nvSpPr>
          <p:spPr>
            <a:xfrm>
              <a:off x="4074208" y="4192837"/>
              <a:ext cx="643839" cy="29488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~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1800</a:t>
              </a:r>
              <a:endPara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CE1AB9E-15A9-6055-D59C-4FD19FAFE113}"/>
                </a:ext>
              </a:extLst>
            </p:cNvPr>
            <p:cNvSpPr/>
            <p:nvPr/>
          </p:nvSpPr>
          <p:spPr>
            <a:xfrm>
              <a:off x="4663988" y="1237120"/>
              <a:ext cx="2419123" cy="265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GSL12 sediment core</a:t>
              </a:r>
            </a:p>
          </p:txBody>
        </p: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997420CB-8540-8A81-9019-5E1FAA8EAF79}"/>
                </a:ext>
              </a:extLst>
            </p:cNvPr>
            <p:cNvGrpSpPr/>
            <p:nvPr/>
          </p:nvGrpSpPr>
          <p:grpSpPr>
            <a:xfrm>
              <a:off x="4776911" y="2124465"/>
              <a:ext cx="162803" cy="2901357"/>
              <a:chOff x="4818951" y="2145485"/>
              <a:chExt cx="162803" cy="2901357"/>
            </a:xfrm>
          </p:grpSpPr>
          <p:sp>
            <p:nvSpPr>
              <p:cNvPr id="34" name="Rectangle 669">
                <a:extLst>
                  <a:ext uri="{FF2B5EF4-FFF2-40B4-BE49-F238E27FC236}">
                    <a16:creationId xmlns:a16="http://schemas.microsoft.com/office/drawing/2014/main" id="{E6ED5C6D-7B6E-8B25-230E-6D27F3192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0804" y="2145485"/>
                <a:ext cx="81402" cy="176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  <a:endParaRPr kumimoji="0" lang="en-US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Rectangle 671">
                <a:extLst>
                  <a:ext uri="{FF2B5EF4-FFF2-40B4-BE49-F238E27FC236}">
                    <a16:creationId xmlns:a16="http://schemas.microsoft.com/office/drawing/2014/main" id="{A6875F19-F044-AE17-DCE1-A89321DEA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0804" y="2450251"/>
                <a:ext cx="81402" cy="176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  <a:endParaRPr kumimoji="0" lang="en-US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Rectangle 673">
                <a:extLst>
                  <a:ext uri="{FF2B5EF4-FFF2-40B4-BE49-F238E27FC236}">
                    <a16:creationId xmlns:a16="http://schemas.microsoft.com/office/drawing/2014/main" id="{F0816583-E4BA-FB63-5652-6F3487202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0804" y="2751939"/>
                <a:ext cx="81402" cy="176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</a:t>
                </a:r>
                <a:endParaRPr kumimoji="0" lang="en-US" alt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Rectangle 675">
                <a:extLst>
                  <a:ext uri="{FF2B5EF4-FFF2-40B4-BE49-F238E27FC236}">
                    <a16:creationId xmlns:a16="http://schemas.microsoft.com/office/drawing/2014/main" id="{90C13A34-31A8-93A6-70C9-C670C620F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0804" y="3053627"/>
                <a:ext cx="81402" cy="176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</a:t>
                </a:r>
                <a:endParaRPr kumimoji="0" lang="en-US" alt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Rectangle 677">
                <a:extLst>
                  <a:ext uri="{FF2B5EF4-FFF2-40B4-BE49-F238E27FC236}">
                    <a16:creationId xmlns:a16="http://schemas.microsoft.com/office/drawing/2014/main" id="{6936CA59-FABB-9D9F-D178-A39F5B816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0804" y="3358394"/>
                <a:ext cx="81402" cy="176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</a:t>
                </a:r>
                <a:endParaRPr kumimoji="0" lang="en-US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Rectangle 679">
                <a:extLst>
                  <a:ext uri="{FF2B5EF4-FFF2-40B4-BE49-F238E27FC236}">
                    <a16:creationId xmlns:a16="http://schemas.microsoft.com/office/drawing/2014/main" id="{F6E0239F-B25F-BADE-8DF9-30970862C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8951" y="3660081"/>
                <a:ext cx="162803" cy="176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</a:t>
                </a:r>
                <a:endParaRPr kumimoji="0" lang="en-US" alt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681">
                <a:extLst>
                  <a:ext uri="{FF2B5EF4-FFF2-40B4-BE49-F238E27FC236}">
                    <a16:creationId xmlns:a16="http://schemas.microsoft.com/office/drawing/2014/main" id="{B1379216-C516-8EE5-B3DE-AF1CEA183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8951" y="3961769"/>
                <a:ext cx="162803" cy="176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12</a:t>
                </a:r>
                <a:endParaRPr kumimoji="0" lang="en-US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683">
                <a:extLst>
                  <a:ext uri="{FF2B5EF4-FFF2-40B4-BE49-F238E27FC236}">
                    <a16:creationId xmlns:a16="http://schemas.microsoft.com/office/drawing/2014/main" id="{1B65E0E0-FDFD-AAC0-F359-95784F356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8951" y="4266534"/>
                <a:ext cx="162803" cy="176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14</a:t>
                </a:r>
                <a:endParaRPr kumimoji="0" lang="en-US" alt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Rectangle 685">
                <a:extLst>
                  <a:ext uri="{FF2B5EF4-FFF2-40B4-BE49-F238E27FC236}">
                    <a16:creationId xmlns:a16="http://schemas.microsoft.com/office/drawing/2014/main" id="{6C221A9F-652E-CEEC-A72E-354368DCD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8951" y="4568222"/>
                <a:ext cx="162803" cy="176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16</a:t>
                </a:r>
                <a:endParaRPr kumimoji="0" lang="en-US" alt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Rectangle 687">
                <a:extLst>
                  <a:ext uri="{FF2B5EF4-FFF2-40B4-BE49-F238E27FC236}">
                    <a16:creationId xmlns:a16="http://schemas.microsoft.com/office/drawing/2014/main" id="{31F381E3-62A5-E691-E71D-9622C539E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8951" y="4869909"/>
                <a:ext cx="162803" cy="176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18</a:t>
                </a:r>
                <a:endParaRPr kumimoji="0" lang="en-US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27" name="Left Brace 226">
              <a:extLst>
                <a:ext uri="{FF2B5EF4-FFF2-40B4-BE49-F238E27FC236}">
                  <a16:creationId xmlns:a16="http://schemas.microsoft.com/office/drawing/2014/main" id="{81F00CA3-46E0-58B1-A94B-0B4F8C68E53F}"/>
                </a:ext>
              </a:extLst>
            </p:cNvPr>
            <p:cNvSpPr/>
            <p:nvPr/>
          </p:nvSpPr>
          <p:spPr>
            <a:xfrm>
              <a:off x="4611208" y="4406948"/>
              <a:ext cx="204495" cy="852726"/>
            </a:xfrm>
            <a:prstGeom prst="leftBrace">
              <a:avLst/>
            </a:prstGeom>
            <a:ln w="952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Left Brace 227">
              <a:extLst>
                <a:ext uri="{FF2B5EF4-FFF2-40B4-BE49-F238E27FC236}">
                  <a16:creationId xmlns:a16="http://schemas.microsoft.com/office/drawing/2014/main" id="{65894630-838E-5C71-7B9B-A91CC3C29F1B}"/>
                </a:ext>
              </a:extLst>
            </p:cNvPr>
            <p:cNvSpPr/>
            <p:nvPr/>
          </p:nvSpPr>
          <p:spPr>
            <a:xfrm>
              <a:off x="4597366" y="2678059"/>
              <a:ext cx="204495" cy="1667987"/>
            </a:xfrm>
            <a:prstGeom prst="leftBrac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Left Brace 228">
              <a:extLst>
                <a:ext uri="{FF2B5EF4-FFF2-40B4-BE49-F238E27FC236}">
                  <a16:creationId xmlns:a16="http://schemas.microsoft.com/office/drawing/2014/main" id="{A2CB642A-5D1A-C7F4-34E7-9D56EC07B88C}"/>
                </a:ext>
              </a:extLst>
            </p:cNvPr>
            <p:cNvSpPr/>
            <p:nvPr/>
          </p:nvSpPr>
          <p:spPr>
            <a:xfrm>
              <a:off x="4591063" y="2210134"/>
              <a:ext cx="204495" cy="437447"/>
            </a:xfrm>
            <a:prstGeom prst="leftBrac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10">
              <a:extLst>
                <a:ext uri="{FF2B5EF4-FFF2-40B4-BE49-F238E27FC236}">
                  <a16:creationId xmlns:a16="http://schemas.microsoft.com/office/drawing/2014/main" id="{5F385AAE-B6C9-563E-6301-61553C8D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746" y="3041989"/>
              <a:ext cx="2014821" cy="1166007"/>
            </a:xfrm>
            <a:custGeom>
              <a:avLst/>
              <a:gdLst>
                <a:gd name="T0" fmla="*/ 0 w 4400"/>
                <a:gd name="T1" fmla="*/ 0 h 2601"/>
                <a:gd name="T2" fmla="*/ 1542 w 4400"/>
                <a:gd name="T3" fmla="*/ 1995 h 2601"/>
                <a:gd name="T4" fmla="*/ 3084 w 4400"/>
                <a:gd name="T5" fmla="*/ 2268 h 2601"/>
                <a:gd name="T6" fmla="*/ 4400 w 4400"/>
                <a:gd name="T7" fmla="*/ 0 h 2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00"/>
                <a:gd name="T13" fmla="*/ 0 h 2601"/>
                <a:gd name="T14" fmla="*/ 4400 w 4400"/>
                <a:gd name="T15" fmla="*/ 2601 h 2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00" h="2601">
                  <a:moveTo>
                    <a:pt x="0" y="0"/>
                  </a:moveTo>
                  <a:cubicBezTo>
                    <a:pt x="514" y="808"/>
                    <a:pt x="1028" y="1617"/>
                    <a:pt x="1542" y="1995"/>
                  </a:cubicBezTo>
                  <a:cubicBezTo>
                    <a:pt x="2056" y="2373"/>
                    <a:pt x="2608" y="2601"/>
                    <a:pt x="3084" y="2268"/>
                  </a:cubicBezTo>
                  <a:cubicBezTo>
                    <a:pt x="3560" y="1935"/>
                    <a:pt x="4196" y="370"/>
                    <a:pt x="4400" y="0"/>
                  </a:cubicBezTo>
                </a:path>
              </a:pathLst>
            </a:custGeom>
            <a:gradFill rotWithShape="1">
              <a:gsLst>
                <a:gs pos="0">
                  <a:srgbClr val="BBE0E3">
                    <a:alpha val="0"/>
                  </a:srgbClr>
                </a:gs>
                <a:gs pos="12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Line 19">
              <a:extLst>
                <a:ext uri="{FF2B5EF4-FFF2-40B4-BE49-F238E27FC236}">
                  <a16:creationId xmlns:a16="http://schemas.microsoft.com/office/drawing/2014/main" id="{1932EF3D-B5AD-B029-D689-493B0E3AD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4746" y="3041082"/>
              <a:ext cx="2014821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Arc 331">
              <a:extLst>
                <a:ext uri="{FF2B5EF4-FFF2-40B4-BE49-F238E27FC236}">
                  <a16:creationId xmlns:a16="http://schemas.microsoft.com/office/drawing/2014/main" id="{F108CDDA-3576-CD82-779B-8BD8C147BDBE}"/>
                </a:ext>
              </a:extLst>
            </p:cNvPr>
            <p:cNvSpPr/>
            <p:nvPr/>
          </p:nvSpPr>
          <p:spPr>
            <a:xfrm>
              <a:off x="2212464" y="3386807"/>
              <a:ext cx="568424" cy="621364"/>
            </a:xfrm>
            <a:prstGeom prst="arc">
              <a:avLst/>
            </a:prstGeom>
            <a:ln w="25400">
              <a:solidFill>
                <a:srgbClr val="1F4E79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Arc 332">
              <a:extLst>
                <a:ext uri="{FF2B5EF4-FFF2-40B4-BE49-F238E27FC236}">
                  <a16:creationId xmlns:a16="http://schemas.microsoft.com/office/drawing/2014/main" id="{A2F8F213-F7D5-BE47-0FF6-BD64DB8098E0}"/>
                </a:ext>
              </a:extLst>
            </p:cNvPr>
            <p:cNvSpPr/>
            <p:nvPr/>
          </p:nvSpPr>
          <p:spPr>
            <a:xfrm rot="10800000">
              <a:off x="2175371" y="3395798"/>
              <a:ext cx="568424" cy="621364"/>
            </a:xfrm>
            <a:prstGeom prst="arc">
              <a:avLst/>
            </a:prstGeom>
            <a:ln w="25400">
              <a:solidFill>
                <a:srgbClr val="1F4E79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Arc 333">
              <a:extLst>
                <a:ext uri="{FF2B5EF4-FFF2-40B4-BE49-F238E27FC236}">
                  <a16:creationId xmlns:a16="http://schemas.microsoft.com/office/drawing/2014/main" id="{D47DE166-37B9-577D-1401-36577971A4C7}"/>
                </a:ext>
              </a:extLst>
            </p:cNvPr>
            <p:cNvSpPr/>
            <p:nvPr/>
          </p:nvSpPr>
          <p:spPr>
            <a:xfrm flipV="1">
              <a:off x="2208384" y="3395484"/>
              <a:ext cx="568424" cy="621364"/>
            </a:xfrm>
            <a:prstGeom prst="arc">
              <a:avLst/>
            </a:prstGeom>
            <a:ln w="25400">
              <a:solidFill>
                <a:srgbClr val="1F4E79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Arc 334">
              <a:extLst>
                <a:ext uri="{FF2B5EF4-FFF2-40B4-BE49-F238E27FC236}">
                  <a16:creationId xmlns:a16="http://schemas.microsoft.com/office/drawing/2014/main" id="{8F4980F2-2DA4-F396-63A2-464098533C1A}"/>
                </a:ext>
              </a:extLst>
            </p:cNvPr>
            <p:cNvSpPr/>
            <p:nvPr/>
          </p:nvSpPr>
          <p:spPr>
            <a:xfrm rot="16200000">
              <a:off x="2198868" y="3353642"/>
              <a:ext cx="565706" cy="624350"/>
            </a:xfrm>
            <a:prstGeom prst="arc">
              <a:avLst/>
            </a:prstGeom>
            <a:ln w="25400">
              <a:solidFill>
                <a:srgbClr val="1F4E79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lowchart: Direct Access Storage 294">
              <a:extLst>
                <a:ext uri="{FF2B5EF4-FFF2-40B4-BE49-F238E27FC236}">
                  <a16:creationId xmlns:a16="http://schemas.microsoft.com/office/drawing/2014/main" id="{09EE175A-26C4-51B8-1150-7C74A3C7C246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 flipH="1">
              <a:off x="2296167" y="3475971"/>
              <a:ext cx="157776" cy="99744"/>
            </a:xfrm>
            <a:prstGeom prst="flowChartMagneticDrum">
              <a:avLst/>
            </a:prstGeom>
            <a:pattFill prst="pct90">
              <a:fgClr>
                <a:srgbClr val="33CCCC"/>
              </a:fgClr>
              <a:bgClr>
                <a:schemeClr val="tx1"/>
              </a:bgClr>
            </a:pattFill>
            <a:ln w="12700">
              <a:solidFill>
                <a:srgbClr val="0D0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lowchart: Direct Access Storage 295">
              <a:extLst>
                <a:ext uri="{FF2B5EF4-FFF2-40B4-BE49-F238E27FC236}">
                  <a16:creationId xmlns:a16="http://schemas.microsoft.com/office/drawing/2014/main" id="{C74170E8-E9F9-CCD8-C9E0-C221B070FD9D}"/>
                </a:ext>
              </a:extLst>
            </p:cNvPr>
            <p:cNvSpPr>
              <a:spLocks noChangeAspect="1"/>
            </p:cNvSpPr>
            <p:nvPr/>
          </p:nvSpPr>
          <p:spPr bwMode="auto">
            <a:xfrm rot="18600000" flipV="1">
              <a:off x="2574517" y="3271074"/>
              <a:ext cx="157776" cy="99744"/>
            </a:xfrm>
            <a:prstGeom prst="flowChartMagneticDrum">
              <a:avLst/>
            </a:prstGeom>
            <a:pattFill prst="dashVert">
              <a:fgClr>
                <a:schemeClr val="tx1"/>
              </a:fgClr>
              <a:bgClr>
                <a:srgbClr val="33CCCC"/>
              </a:bgClr>
            </a:patt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Can 273">
              <a:extLst>
                <a:ext uri="{FF2B5EF4-FFF2-40B4-BE49-F238E27FC236}">
                  <a16:creationId xmlns:a16="http://schemas.microsoft.com/office/drawing/2014/main" id="{F8CBB57B-4CBF-7C28-D835-A34923DB8F78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>
              <a:off x="2867783" y="3509117"/>
              <a:ext cx="130573" cy="104277"/>
            </a:xfrm>
            <a:prstGeom prst="can">
              <a:avLst/>
            </a:prstGeom>
            <a:pattFill prst="pct5">
              <a:fgClr>
                <a:srgbClr val="0D0262"/>
              </a:fgClr>
              <a:bgClr>
                <a:srgbClr val="33CCCC"/>
              </a:bgClr>
            </a:pattFill>
            <a:ln w="12700">
              <a:solidFill>
                <a:srgbClr val="0D0262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Can 274">
              <a:extLst>
                <a:ext uri="{FF2B5EF4-FFF2-40B4-BE49-F238E27FC236}">
                  <a16:creationId xmlns:a16="http://schemas.microsoft.com/office/drawing/2014/main" id="{91A08FAC-D4F6-E344-73CF-941FFA826A7A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V="1">
              <a:off x="2932615" y="3585740"/>
              <a:ext cx="130573" cy="104276"/>
            </a:xfrm>
            <a:prstGeom prst="can">
              <a:avLst/>
            </a:prstGeom>
            <a:pattFill prst="pct5">
              <a:fgClr>
                <a:srgbClr val="0D0262"/>
              </a:fgClr>
              <a:bgClr>
                <a:srgbClr val="33CCCC"/>
              </a:bgClr>
            </a:pattFill>
            <a:ln w="12700">
              <a:solidFill>
                <a:srgbClr val="0D0262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lowchart: Direct Access Storage 327">
              <a:extLst>
                <a:ext uri="{FF2B5EF4-FFF2-40B4-BE49-F238E27FC236}">
                  <a16:creationId xmlns:a16="http://schemas.microsoft.com/office/drawing/2014/main" id="{6F541FC2-29B5-3268-51CF-2EA4019A302C}"/>
                </a:ext>
              </a:extLst>
            </p:cNvPr>
            <p:cNvSpPr>
              <a:spLocks noChangeAspect="1"/>
            </p:cNvSpPr>
            <p:nvPr/>
          </p:nvSpPr>
          <p:spPr bwMode="auto">
            <a:xfrm rot="8700000">
              <a:off x="2946671" y="3286962"/>
              <a:ext cx="157776" cy="99744"/>
            </a:xfrm>
            <a:prstGeom prst="flowChartMagneticDrum">
              <a:avLst/>
            </a:prstGeom>
            <a:pattFill prst="pct90">
              <a:fgClr>
                <a:srgbClr val="33CCCC"/>
              </a:fgClr>
              <a:bgClr>
                <a:schemeClr val="tx1"/>
              </a:bgClr>
            </a:patt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272">
              <a:extLst>
                <a:ext uri="{FF2B5EF4-FFF2-40B4-BE49-F238E27FC236}">
                  <a16:creationId xmlns:a16="http://schemas.microsoft.com/office/drawing/2014/main" id="{96EFA0DC-2D05-B943-4DD2-9054E9A1A77E}"/>
                </a:ext>
              </a:extLst>
            </p:cNvPr>
            <p:cNvSpPr/>
            <p:nvPr/>
          </p:nvSpPr>
          <p:spPr bwMode="auto">
            <a:xfrm rot="8700000">
              <a:off x="2926722" y="3321419"/>
              <a:ext cx="58033" cy="102463"/>
            </a:xfrm>
            <a:custGeom>
              <a:avLst/>
              <a:gdLst>
                <a:gd name="connsiteX0" fmla="*/ 0 w 127378"/>
                <a:gd name="connsiteY0" fmla="*/ 0 h 223444"/>
                <a:gd name="connsiteX1" fmla="*/ 51848 w 127378"/>
                <a:gd name="connsiteY1" fmla="*/ 18854 h 223444"/>
                <a:gd name="connsiteX2" fmla="*/ 89555 w 127378"/>
                <a:gd name="connsiteY2" fmla="*/ 23567 h 223444"/>
                <a:gd name="connsiteX3" fmla="*/ 117835 w 127378"/>
                <a:gd name="connsiteY3" fmla="*/ 32994 h 223444"/>
                <a:gd name="connsiteX4" fmla="*/ 89555 w 127378"/>
                <a:gd name="connsiteY4" fmla="*/ 42421 h 223444"/>
                <a:gd name="connsiteX5" fmla="*/ 56561 w 127378"/>
                <a:gd name="connsiteY5" fmla="*/ 51848 h 223444"/>
                <a:gd name="connsiteX6" fmla="*/ 51848 w 127378"/>
                <a:gd name="connsiteY6" fmla="*/ 65988 h 223444"/>
                <a:gd name="connsiteX7" fmla="*/ 75415 w 127378"/>
                <a:gd name="connsiteY7" fmla="*/ 94269 h 223444"/>
                <a:gd name="connsiteX8" fmla="*/ 84841 w 127378"/>
                <a:gd name="connsiteY8" fmla="*/ 108409 h 223444"/>
                <a:gd name="connsiteX9" fmla="*/ 98982 w 127378"/>
                <a:gd name="connsiteY9" fmla="*/ 113122 h 223444"/>
                <a:gd name="connsiteX10" fmla="*/ 113122 w 127378"/>
                <a:gd name="connsiteY10" fmla="*/ 127262 h 223444"/>
                <a:gd name="connsiteX11" fmla="*/ 127262 w 127378"/>
                <a:gd name="connsiteY11" fmla="*/ 136689 h 223444"/>
                <a:gd name="connsiteX12" fmla="*/ 108408 w 127378"/>
                <a:gd name="connsiteY12" fmla="*/ 146116 h 223444"/>
                <a:gd name="connsiteX13" fmla="*/ 61274 w 127378"/>
                <a:gd name="connsiteY13" fmla="*/ 155543 h 223444"/>
                <a:gd name="connsiteX14" fmla="*/ 84841 w 127378"/>
                <a:gd name="connsiteY14" fmla="*/ 179110 h 223444"/>
                <a:gd name="connsiteX15" fmla="*/ 98982 w 127378"/>
                <a:gd name="connsiteY15" fmla="*/ 207390 h 223444"/>
                <a:gd name="connsiteX16" fmla="*/ 113122 w 127378"/>
                <a:gd name="connsiteY16" fmla="*/ 216817 h 223444"/>
                <a:gd name="connsiteX17" fmla="*/ 98982 w 127378"/>
                <a:gd name="connsiteY17" fmla="*/ 221530 h 223444"/>
                <a:gd name="connsiteX18" fmla="*/ 18854 w 127378"/>
                <a:gd name="connsiteY18" fmla="*/ 216817 h 223444"/>
                <a:gd name="connsiteX19" fmla="*/ 28281 w 127378"/>
                <a:gd name="connsiteY19" fmla="*/ 188537 h 223444"/>
                <a:gd name="connsiteX20" fmla="*/ 37707 w 127378"/>
                <a:gd name="connsiteY20" fmla="*/ 160256 h 223444"/>
                <a:gd name="connsiteX21" fmla="*/ 42421 w 127378"/>
                <a:gd name="connsiteY21" fmla="*/ 146116 h 223444"/>
                <a:gd name="connsiteX22" fmla="*/ 47134 w 127378"/>
                <a:gd name="connsiteY22" fmla="*/ 122549 h 223444"/>
                <a:gd name="connsiteX23" fmla="*/ 28281 w 127378"/>
                <a:gd name="connsiteY23" fmla="*/ 18854 h 223444"/>
                <a:gd name="connsiteX24" fmla="*/ 0 w 127378"/>
                <a:gd name="connsiteY24" fmla="*/ 0 h 22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378" h="223444">
                  <a:moveTo>
                    <a:pt x="0" y="0"/>
                  </a:moveTo>
                  <a:cubicBezTo>
                    <a:pt x="9374" y="3750"/>
                    <a:pt x="43046" y="17754"/>
                    <a:pt x="51848" y="18854"/>
                  </a:cubicBezTo>
                  <a:lnTo>
                    <a:pt x="89555" y="23567"/>
                  </a:lnTo>
                  <a:cubicBezTo>
                    <a:pt x="98982" y="26709"/>
                    <a:pt x="127262" y="29852"/>
                    <a:pt x="117835" y="32994"/>
                  </a:cubicBezTo>
                  <a:cubicBezTo>
                    <a:pt x="108408" y="36136"/>
                    <a:pt x="99195" y="40011"/>
                    <a:pt x="89555" y="42421"/>
                  </a:cubicBezTo>
                  <a:cubicBezTo>
                    <a:pt x="65881" y="48340"/>
                    <a:pt x="76847" y="45087"/>
                    <a:pt x="56561" y="51848"/>
                  </a:cubicBezTo>
                  <a:cubicBezTo>
                    <a:pt x="54990" y="56561"/>
                    <a:pt x="51031" y="61087"/>
                    <a:pt x="51848" y="65988"/>
                  </a:cubicBezTo>
                  <a:cubicBezTo>
                    <a:pt x="53311" y="74766"/>
                    <a:pt x="70991" y="88960"/>
                    <a:pt x="75415" y="94269"/>
                  </a:cubicBezTo>
                  <a:cubicBezTo>
                    <a:pt x="79041" y="98621"/>
                    <a:pt x="80418" y="104870"/>
                    <a:pt x="84841" y="108409"/>
                  </a:cubicBezTo>
                  <a:cubicBezTo>
                    <a:pt x="88721" y="111513"/>
                    <a:pt x="94268" y="111551"/>
                    <a:pt x="98982" y="113122"/>
                  </a:cubicBezTo>
                  <a:cubicBezTo>
                    <a:pt x="103695" y="117835"/>
                    <a:pt x="108001" y="122995"/>
                    <a:pt x="113122" y="127262"/>
                  </a:cubicBezTo>
                  <a:cubicBezTo>
                    <a:pt x="117474" y="130889"/>
                    <a:pt x="128636" y="131193"/>
                    <a:pt x="127262" y="136689"/>
                  </a:cubicBezTo>
                  <a:cubicBezTo>
                    <a:pt x="125558" y="143506"/>
                    <a:pt x="114866" y="143348"/>
                    <a:pt x="108408" y="146116"/>
                  </a:cubicBezTo>
                  <a:cubicBezTo>
                    <a:pt x="91957" y="153166"/>
                    <a:pt x="80786" y="152755"/>
                    <a:pt x="61274" y="155543"/>
                  </a:cubicBezTo>
                  <a:cubicBezTo>
                    <a:pt x="86413" y="193250"/>
                    <a:pt x="53418" y="147687"/>
                    <a:pt x="84841" y="179110"/>
                  </a:cubicBezTo>
                  <a:cubicBezTo>
                    <a:pt x="124574" y="218843"/>
                    <a:pt x="68313" y="169055"/>
                    <a:pt x="98982" y="207390"/>
                  </a:cubicBezTo>
                  <a:cubicBezTo>
                    <a:pt x="102521" y="211813"/>
                    <a:pt x="108409" y="213675"/>
                    <a:pt x="113122" y="216817"/>
                  </a:cubicBezTo>
                  <a:cubicBezTo>
                    <a:pt x="108409" y="218388"/>
                    <a:pt x="103950" y="221530"/>
                    <a:pt x="98982" y="221530"/>
                  </a:cubicBezTo>
                  <a:cubicBezTo>
                    <a:pt x="72227" y="221530"/>
                    <a:pt x="43099" y="228131"/>
                    <a:pt x="18854" y="216817"/>
                  </a:cubicBezTo>
                  <a:cubicBezTo>
                    <a:pt x="9850" y="212615"/>
                    <a:pt x="25139" y="197964"/>
                    <a:pt x="28281" y="188537"/>
                  </a:cubicBezTo>
                  <a:lnTo>
                    <a:pt x="37707" y="160256"/>
                  </a:lnTo>
                  <a:cubicBezTo>
                    <a:pt x="39278" y="155543"/>
                    <a:pt x="41447" y="150988"/>
                    <a:pt x="42421" y="146116"/>
                  </a:cubicBezTo>
                  <a:lnTo>
                    <a:pt x="47134" y="122549"/>
                  </a:lnTo>
                  <a:cubicBezTo>
                    <a:pt x="45510" y="91685"/>
                    <a:pt x="62792" y="39560"/>
                    <a:pt x="28281" y="18854"/>
                  </a:cubicBezTo>
                  <a:cubicBezTo>
                    <a:pt x="25586" y="17237"/>
                    <a:pt x="21996" y="1885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lowchart: Direct Access Storage 325">
              <a:extLst>
                <a:ext uri="{FF2B5EF4-FFF2-40B4-BE49-F238E27FC236}">
                  <a16:creationId xmlns:a16="http://schemas.microsoft.com/office/drawing/2014/main" id="{68352C24-CD7C-3AD8-66F8-4D2F77E868CA}"/>
                </a:ext>
              </a:extLst>
            </p:cNvPr>
            <p:cNvSpPr>
              <a:spLocks noChangeAspect="1"/>
            </p:cNvSpPr>
            <p:nvPr/>
          </p:nvSpPr>
          <p:spPr bwMode="auto">
            <a:xfrm rot="19200000">
              <a:off x="2480227" y="3615293"/>
              <a:ext cx="157776" cy="99744"/>
            </a:xfrm>
            <a:prstGeom prst="flowChartMagneticDrum">
              <a:avLst/>
            </a:prstGeom>
            <a:pattFill prst="pct90">
              <a:fgClr>
                <a:srgbClr val="33CCCC"/>
              </a:fgClr>
              <a:bgClr>
                <a:schemeClr val="tx1"/>
              </a:bgClr>
            </a:patt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270">
              <a:extLst>
                <a:ext uri="{FF2B5EF4-FFF2-40B4-BE49-F238E27FC236}">
                  <a16:creationId xmlns:a16="http://schemas.microsoft.com/office/drawing/2014/main" id="{4AC5B402-EF30-881F-0A11-664BD1D02D8D}"/>
                </a:ext>
              </a:extLst>
            </p:cNvPr>
            <p:cNvSpPr/>
            <p:nvPr/>
          </p:nvSpPr>
          <p:spPr bwMode="auto">
            <a:xfrm rot="19200000">
              <a:off x="2597200" y="3558169"/>
              <a:ext cx="58033" cy="102463"/>
            </a:xfrm>
            <a:custGeom>
              <a:avLst/>
              <a:gdLst>
                <a:gd name="connsiteX0" fmla="*/ 0 w 127378"/>
                <a:gd name="connsiteY0" fmla="*/ 0 h 223444"/>
                <a:gd name="connsiteX1" fmla="*/ 51848 w 127378"/>
                <a:gd name="connsiteY1" fmla="*/ 18854 h 223444"/>
                <a:gd name="connsiteX2" fmla="*/ 89555 w 127378"/>
                <a:gd name="connsiteY2" fmla="*/ 23567 h 223444"/>
                <a:gd name="connsiteX3" fmla="*/ 117835 w 127378"/>
                <a:gd name="connsiteY3" fmla="*/ 32994 h 223444"/>
                <a:gd name="connsiteX4" fmla="*/ 89555 w 127378"/>
                <a:gd name="connsiteY4" fmla="*/ 42421 h 223444"/>
                <a:gd name="connsiteX5" fmla="*/ 56561 w 127378"/>
                <a:gd name="connsiteY5" fmla="*/ 51848 h 223444"/>
                <a:gd name="connsiteX6" fmla="*/ 51848 w 127378"/>
                <a:gd name="connsiteY6" fmla="*/ 65988 h 223444"/>
                <a:gd name="connsiteX7" fmla="*/ 75415 w 127378"/>
                <a:gd name="connsiteY7" fmla="*/ 94269 h 223444"/>
                <a:gd name="connsiteX8" fmla="*/ 84841 w 127378"/>
                <a:gd name="connsiteY8" fmla="*/ 108409 h 223444"/>
                <a:gd name="connsiteX9" fmla="*/ 98982 w 127378"/>
                <a:gd name="connsiteY9" fmla="*/ 113122 h 223444"/>
                <a:gd name="connsiteX10" fmla="*/ 113122 w 127378"/>
                <a:gd name="connsiteY10" fmla="*/ 127262 h 223444"/>
                <a:gd name="connsiteX11" fmla="*/ 127262 w 127378"/>
                <a:gd name="connsiteY11" fmla="*/ 136689 h 223444"/>
                <a:gd name="connsiteX12" fmla="*/ 108408 w 127378"/>
                <a:gd name="connsiteY12" fmla="*/ 146116 h 223444"/>
                <a:gd name="connsiteX13" fmla="*/ 61274 w 127378"/>
                <a:gd name="connsiteY13" fmla="*/ 155543 h 223444"/>
                <a:gd name="connsiteX14" fmla="*/ 84841 w 127378"/>
                <a:gd name="connsiteY14" fmla="*/ 179110 h 223444"/>
                <a:gd name="connsiteX15" fmla="*/ 98982 w 127378"/>
                <a:gd name="connsiteY15" fmla="*/ 207390 h 223444"/>
                <a:gd name="connsiteX16" fmla="*/ 113122 w 127378"/>
                <a:gd name="connsiteY16" fmla="*/ 216817 h 223444"/>
                <a:gd name="connsiteX17" fmla="*/ 98982 w 127378"/>
                <a:gd name="connsiteY17" fmla="*/ 221530 h 223444"/>
                <a:gd name="connsiteX18" fmla="*/ 18854 w 127378"/>
                <a:gd name="connsiteY18" fmla="*/ 216817 h 223444"/>
                <a:gd name="connsiteX19" fmla="*/ 28281 w 127378"/>
                <a:gd name="connsiteY19" fmla="*/ 188537 h 223444"/>
                <a:gd name="connsiteX20" fmla="*/ 37707 w 127378"/>
                <a:gd name="connsiteY20" fmla="*/ 160256 h 223444"/>
                <a:gd name="connsiteX21" fmla="*/ 42421 w 127378"/>
                <a:gd name="connsiteY21" fmla="*/ 146116 h 223444"/>
                <a:gd name="connsiteX22" fmla="*/ 47134 w 127378"/>
                <a:gd name="connsiteY22" fmla="*/ 122549 h 223444"/>
                <a:gd name="connsiteX23" fmla="*/ 28281 w 127378"/>
                <a:gd name="connsiteY23" fmla="*/ 18854 h 223444"/>
                <a:gd name="connsiteX24" fmla="*/ 0 w 127378"/>
                <a:gd name="connsiteY24" fmla="*/ 0 h 22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378" h="223444">
                  <a:moveTo>
                    <a:pt x="0" y="0"/>
                  </a:moveTo>
                  <a:cubicBezTo>
                    <a:pt x="9374" y="3750"/>
                    <a:pt x="43046" y="17754"/>
                    <a:pt x="51848" y="18854"/>
                  </a:cubicBezTo>
                  <a:lnTo>
                    <a:pt x="89555" y="23567"/>
                  </a:lnTo>
                  <a:cubicBezTo>
                    <a:pt x="98982" y="26709"/>
                    <a:pt x="127262" y="29852"/>
                    <a:pt x="117835" y="32994"/>
                  </a:cubicBezTo>
                  <a:cubicBezTo>
                    <a:pt x="108408" y="36136"/>
                    <a:pt x="99195" y="40011"/>
                    <a:pt x="89555" y="42421"/>
                  </a:cubicBezTo>
                  <a:cubicBezTo>
                    <a:pt x="65881" y="48340"/>
                    <a:pt x="76847" y="45087"/>
                    <a:pt x="56561" y="51848"/>
                  </a:cubicBezTo>
                  <a:cubicBezTo>
                    <a:pt x="54990" y="56561"/>
                    <a:pt x="51031" y="61087"/>
                    <a:pt x="51848" y="65988"/>
                  </a:cubicBezTo>
                  <a:cubicBezTo>
                    <a:pt x="53311" y="74766"/>
                    <a:pt x="70991" y="88960"/>
                    <a:pt x="75415" y="94269"/>
                  </a:cubicBezTo>
                  <a:cubicBezTo>
                    <a:pt x="79041" y="98621"/>
                    <a:pt x="80418" y="104870"/>
                    <a:pt x="84841" y="108409"/>
                  </a:cubicBezTo>
                  <a:cubicBezTo>
                    <a:pt x="88721" y="111513"/>
                    <a:pt x="94268" y="111551"/>
                    <a:pt x="98982" y="113122"/>
                  </a:cubicBezTo>
                  <a:cubicBezTo>
                    <a:pt x="103695" y="117835"/>
                    <a:pt x="108001" y="122995"/>
                    <a:pt x="113122" y="127262"/>
                  </a:cubicBezTo>
                  <a:cubicBezTo>
                    <a:pt x="117474" y="130889"/>
                    <a:pt x="128636" y="131193"/>
                    <a:pt x="127262" y="136689"/>
                  </a:cubicBezTo>
                  <a:cubicBezTo>
                    <a:pt x="125558" y="143506"/>
                    <a:pt x="114866" y="143348"/>
                    <a:pt x="108408" y="146116"/>
                  </a:cubicBezTo>
                  <a:cubicBezTo>
                    <a:pt x="91957" y="153166"/>
                    <a:pt x="80786" y="152755"/>
                    <a:pt x="61274" y="155543"/>
                  </a:cubicBezTo>
                  <a:cubicBezTo>
                    <a:pt x="86413" y="193250"/>
                    <a:pt x="53418" y="147687"/>
                    <a:pt x="84841" y="179110"/>
                  </a:cubicBezTo>
                  <a:cubicBezTo>
                    <a:pt x="124574" y="218843"/>
                    <a:pt x="68313" y="169055"/>
                    <a:pt x="98982" y="207390"/>
                  </a:cubicBezTo>
                  <a:cubicBezTo>
                    <a:pt x="102521" y="211813"/>
                    <a:pt x="108409" y="213675"/>
                    <a:pt x="113122" y="216817"/>
                  </a:cubicBezTo>
                  <a:cubicBezTo>
                    <a:pt x="108409" y="218388"/>
                    <a:pt x="103950" y="221530"/>
                    <a:pt x="98982" y="221530"/>
                  </a:cubicBezTo>
                  <a:cubicBezTo>
                    <a:pt x="72227" y="221530"/>
                    <a:pt x="43099" y="228131"/>
                    <a:pt x="18854" y="216817"/>
                  </a:cubicBezTo>
                  <a:cubicBezTo>
                    <a:pt x="9850" y="212615"/>
                    <a:pt x="25139" y="197964"/>
                    <a:pt x="28281" y="188537"/>
                  </a:cubicBezTo>
                  <a:lnTo>
                    <a:pt x="37707" y="160256"/>
                  </a:lnTo>
                  <a:cubicBezTo>
                    <a:pt x="39278" y="155543"/>
                    <a:pt x="41447" y="150988"/>
                    <a:pt x="42421" y="146116"/>
                  </a:cubicBezTo>
                  <a:lnTo>
                    <a:pt x="47134" y="122549"/>
                  </a:lnTo>
                  <a:cubicBezTo>
                    <a:pt x="45510" y="91685"/>
                    <a:pt x="62792" y="39560"/>
                    <a:pt x="28281" y="18854"/>
                  </a:cubicBezTo>
                  <a:cubicBezTo>
                    <a:pt x="25586" y="17237"/>
                    <a:pt x="21996" y="1885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Oval 39">
              <a:extLst>
                <a:ext uri="{FF2B5EF4-FFF2-40B4-BE49-F238E27FC236}">
                  <a16:creationId xmlns:a16="http://schemas.microsoft.com/office/drawing/2014/main" id="{DC15D020-0F32-81C0-B465-0306D2DCC6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33747" y="3121549"/>
              <a:ext cx="35364" cy="63473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38 w 914438"/>
                <a:gd name="connsiteY0" fmla="*/ 754144 h 1211344"/>
                <a:gd name="connsiteX1" fmla="*/ 438384 w 914438"/>
                <a:gd name="connsiteY1" fmla="*/ 0 h 1211344"/>
                <a:gd name="connsiteX2" fmla="*/ 914438 w 914438"/>
                <a:gd name="connsiteY2" fmla="*/ 754144 h 1211344"/>
                <a:gd name="connsiteX3" fmla="*/ 457238 w 914438"/>
                <a:gd name="connsiteY3" fmla="*/ 1211344 h 1211344"/>
                <a:gd name="connsiteX4" fmla="*/ 38 w 914438"/>
                <a:gd name="connsiteY4" fmla="*/ 754144 h 1211344"/>
                <a:gd name="connsiteX0" fmla="*/ 188 w 914588"/>
                <a:gd name="connsiteY0" fmla="*/ 754144 h 1659118"/>
                <a:gd name="connsiteX1" fmla="*/ 438534 w 914588"/>
                <a:gd name="connsiteY1" fmla="*/ 0 h 1659118"/>
                <a:gd name="connsiteX2" fmla="*/ 914588 w 914588"/>
                <a:gd name="connsiteY2" fmla="*/ 754144 h 1659118"/>
                <a:gd name="connsiteX3" fmla="*/ 480955 w 914588"/>
                <a:gd name="connsiteY3" fmla="*/ 1659118 h 1659118"/>
                <a:gd name="connsiteX4" fmla="*/ 188 w 914588"/>
                <a:gd name="connsiteY4" fmla="*/ 754144 h 1659118"/>
                <a:gd name="connsiteX0" fmla="*/ 236 w 914636"/>
                <a:gd name="connsiteY0" fmla="*/ 886119 h 1791093"/>
                <a:gd name="connsiteX1" fmla="*/ 433869 w 914636"/>
                <a:gd name="connsiteY1" fmla="*/ 0 h 1791093"/>
                <a:gd name="connsiteX2" fmla="*/ 914636 w 914636"/>
                <a:gd name="connsiteY2" fmla="*/ 886119 h 1791093"/>
                <a:gd name="connsiteX3" fmla="*/ 481003 w 914636"/>
                <a:gd name="connsiteY3" fmla="*/ 1791093 h 1791093"/>
                <a:gd name="connsiteX4" fmla="*/ 236 w 914636"/>
                <a:gd name="connsiteY4" fmla="*/ 886119 h 1791093"/>
                <a:gd name="connsiteX0" fmla="*/ 138 w 961672"/>
                <a:gd name="connsiteY0" fmla="*/ 886119 h 1791093"/>
                <a:gd name="connsiteX1" fmla="*/ 480905 w 961672"/>
                <a:gd name="connsiteY1" fmla="*/ 0 h 1791093"/>
                <a:gd name="connsiteX2" fmla="*/ 961672 w 961672"/>
                <a:gd name="connsiteY2" fmla="*/ 886119 h 1791093"/>
                <a:gd name="connsiteX3" fmla="*/ 528039 w 961672"/>
                <a:gd name="connsiteY3" fmla="*/ 1791093 h 1791093"/>
                <a:gd name="connsiteX4" fmla="*/ 138 w 961672"/>
                <a:gd name="connsiteY4" fmla="*/ 886119 h 1791093"/>
                <a:gd name="connsiteX0" fmla="*/ 140 w 994668"/>
                <a:gd name="connsiteY0" fmla="*/ 886119 h 1791093"/>
                <a:gd name="connsiteX1" fmla="*/ 480907 w 994668"/>
                <a:gd name="connsiteY1" fmla="*/ 0 h 1791093"/>
                <a:gd name="connsiteX2" fmla="*/ 994668 w 994668"/>
                <a:gd name="connsiteY2" fmla="*/ 886119 h 1791093"/>
                <a:gd name="connsiteX3" fmla="*/ 528041 w 994668"/>
                <a:gd name="connsiteY3" fmla="*/ 1791093 h 1791093"/>
                <a:gd name="connsiteX4" fmla="*/ 140 w 994668"/>
                <a:gd name="connsiteY4" fmla="*/ 886119 h 179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68" h="1791093">
                  <a:moveTo>
                    <a:pt x="140" y="886119"/>
                  </a:moveTo>
                  <a:cubicBezTo>
                    <a:pt x="-7716" y="587604"/>
                    <a:pt x="315152" y="0"/>
                    <a:pt x="480907" y="0"/>
                  </a:cubicBezTo>
                  <a:cubicBezTo>
                    <a:pt x="646662" y="0"/>
                    <a:pt x="994668" y="633614"/>
                    <a:pt x="994668" y="886119"/>
                  </a:cubicBezTo>
                  <a:cubicBezTo>
                    <a:pt x="994668" y="1138624"/>
                    <a:pt x="693796" y="1791093"/>
                    <a:pt x="528041" y="1791093"/>
                  </a:cubicBezTo>
                  <a:cubicBezTo>
                    <a:pt x="362286" y="1791093"/>
                    <a:pt x="7996" y="1184634"/>
                    <a:pt x="140" y="886119"/>
                  </a:cubicBezTo>
                  <a:close/>
                </a:path>
              </a:pathLst>
            </a:custGeom>
            <a:pattFill prst="lgGrid">
              <a:fgClr>
                <a:schemeClr val="tx2"/>
              </a:fgClr>
              <a:bgClr>
                <a:schemeClr val="accent1">
                  <a:lumMod val="90000"/>
                </a:schemeClr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Oval 39">
              <a:extLst>
                <a:ext uri="{FF2B5EF4-FFF2-40B4-BE49-F238E27FC236}">
                  <a16:creationId xmlns:a16="http://schemas.microsoft.com/office/drawing/2014/main" id="{9DF47042-B15C-C983-D3AF-5842DD2F85E0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3124029" y="3121548"/>
              <a:ext cx="36271" cy="63473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38 w 914438"/>
                <a:gd name="connsiteY0" fmla="*/ 754144 h 1211344"/>
                <a:gd name="connsiteX1" fmla="*/ 438384 w 914438"/>
                <a:gd name="connsiteY1" fmla="*/ 0 h 1211344"/>
                <a:gd name="connsiteX2" fmla="*/ 914438 w 914438"/>
                <a:gd name="connsiteY2" fmla="*/ 754144 h 1211344"/>
                <a:gd name="connsiteX3" fmla="*/ 457238 w 914438"/>
                <a:gd name="connsiteY3" fmla="*/ 1211344 h 1211344"/>
                <a:gd name="connsiteX4" fmla="*/ 38 w 914438"/>
                <a:gd name="connsiteY4" fmla="*/ 754144 h 1211344"/>
                <a:gd name="connsiteX0" fmla="*/ 188 w 914588"/>
                <a:gd name="connsiteY0" fmla="*/ 754144 h 1659118"/>
                <a:gd name="connsiteX1" fmla="*/ 438534 w 914588"/>
                <a:gd name="connsiteY1" fmla="*/ 0 h 1659118"/>
                <a:gd name="connsiteX2" fmla="*/ 914588 w 914588"/>
                <a:gd name="connsiteY2" fmla="*/ 754144 h 1659118"/>
                <a:gd name="connsiteX3" fmla="*/ 480955 w 914588"/>
                <a:gd name="connsiteY3" fmla="*/ 1659118 h 1659118"/>
                <a:gd name="connsiteX4" fmla="*/ 188 w 914588"/>
                <a:gd name="connsiteY4" fmla="*/ 754144 h 1659118"/>
                <a:gd name="connsiteX0" fmla="*/ 236 w 914636"/>
                <a:gd name="connsiteY0" fmla="*/ 886119 h 1791093"/>
                <a:gd name="connsiteX1" fmla="*/ 433869 w 914636"/>
                <a:gd name="connsiteY1" fmla="*/ 0 h 1791093"/>
                <a:gd name="connsiteX2" fmla="*/ 914636 w 914636"/>
                <a:gd name="connsiteY2" fmla="*/ 886119 h 1791093"/>
                <a:gd name="connsiteX3" fmla="*/ 481003 w 914636"/>
                <a:gd name="connsiteY3" fmla="*/ 1791093 h 1791093"/>
                <a:gd name="connsiteX4" fmla="*/ 236 w 914636"/>
                <a:gd name="connsiteY4" fmla="*/ 886119 h 1791093"/>
                <a:gd name="connsiteX0" fmla="*/ 138 w 961672"/>
                <a:gd name="connsiteY0" fmla="*/ 886119 h 1791093"/>
                <a:gd name="connsiteX1" fmla="*/ 480905 w 961672"/>
                <a:gd name="connsiteY1" fmla="*/ 0 h 1791093"/>
                <a:gd name="connsiteX2" fmla="*/ 961672 w 961672"/>
                <a:gd name="connsiteY2" fmla="*/ 886119 h 1791093"/>
                <a:gd name="connsiteX3" fmla="*/ 528039 w 961672"/>
                <a:gd name="connsiteY3" fmla="*/ 1791093 h 1791093"/>
                <a:gd name="connsiteX4" fmla="*/ 138 w 961672"/>
                <a:gd name="connsiteY4" fmla="*/ 886119 h 1791093"/>
                <a:gd name="connsiteX0" fmla="*/ 140 w 994668"/>
                <a:gd name="connsiteY0" fmla="*/ 886119 h 1791093"/>
                <a:gd name="connsiteX1" fmla="*/ 480907 w 994668"/>
                <a:gd name="connsiteY1" fmla="*/ 0 h 1791093"/>
                <a:gd name="connsiteX2" fmla="*/ 994668 w 994668"/>
                <a:gd name="connsiteY2" fmla="*/ 886119 h 1791093"/>
                <a:gd name="connsiteX3" fmla="*/ 528041 w 994668"/>
                <a:gd name="connsiteY3" fmla="*/ 1791093 h 1791093"/>
                <a:gd name="connsiteX4" fmla="*/ 140 w 994668"/>
                <a:gd name="connsiteY4" fmla="*/ 886119 h 179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68" h="1791093">
                  <a:moveTo>
                    <a:pt x="140" y="886119"/>
                  </a:moveTo>
                  <a:cubicBezTo>
                    <a:pt x="-7716" y="587604"/>
                    <a:pt x="315152" y="0"/>
                    <a:pt x="480907" y="0"/>
                  </a:cubicBezTo>
                  <a:cubicBezTo>
                    <a:pt x="646662" y="0"/>
                    <a:pt x="994668" y="633614"/>
                    <a:pt x="994668" y="886119"/>
                  </a:cubicBezTo>
                  <a:cubicBezTo>
                    <a:pt x="994668" y="1138624"/>
                    <a:pt x="693796" y="1791093"/>
                    <a:pt x="528041" y="1791093"/>
                  </a:cubicBezTo>
                  <a:cubicBezTo>
                    <a:pt x="362286" y="1791093"/>
                    <a:pt x="7996" y="1184634"/>
                    <a:pt x="140" y="886119"/>
                  </a:cubicBezTo>
                  <a:close/>
                </a:path>
              </a:pathLst>
            </a:custGeom>
            <a:pattFill prst="lgGrid">
              <a:fgClr>
                <a:schemeClr val="tx2"/>
              </a:fgClr>
              <a:bgClr>
                <a:schemeClr val="accent1">
                  <a:lumMod val="90000"/>
                </a:schemeClr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Oval 39">
              <a:extLst>
                <a:ext uri="{FF2B5EF4-FFF2-40B4-BE49-F238E27FC236}">
                  <a16:creationId xmlns:a16="http://schemas.microsoft.com/office/drawing/2014/main" id="{74458EFA-5E8B-9129-645C-1810FB977EBF}"/>
                </a:ext>
              </a:extLst>
            </p:cNvPr>
            <p:cNvSpPr>
              <a:spLocks noChangeAspect="1"/>
            </p:cNvSpPr>
            <p:nvPr/>
          </p:nvSpPr>
          <p:spPr bwMode="auto">
            <a:xfrm rot="3300000">
              <a:off x="3211078" y="3208598"/>
              <a:ext cx="36271" cy="63473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38 w 914438"/>
                <a:gd name="connsiteY0" fmla="*/ 754144 h 1211344"/>
                <a:gd name="connsiteX1" fmla="*/ 438384 w 914438"/>
                <a:gd name="connsiteY1" fmla="*/ 0 h 1211344"/>
                <a:gd name="connsiteX2" fmla="*/ 914438 w 914438"/>
                <a:gd name="connsiteY2" fmla="*/ 754144 h 1211344"/>
                <a:gd name="connsiteX3" fmla="*/ 457238 w 914438"/>
                <a:gd name="connsiteY3" fmla="*/ 1211344 h 1211344"/>
                <a:gd name="connsiteX4" fmla="*/ 38 w 914438"/>
                <a:gd name="connsiteY4" fmla="*/ 754144 h 1211344"/>
                <a:gd name="connsiteX0" fmla="*/ 188 w 914588"/>
                <a:gd name="connsiteY0" fmla="*/ 754144 h 1659118"/>
                <a:gd name="connsiteX1" fmla="*/ 438534 w 914588"/>
                <a:gd name="connsiteY1" fmla="*/ 0 h 1659118"/>
                <a:gd name="connsiteX2" fmla="*/ 914588 w 914588"/>
                <a:gd name="connsiteY2" fmla="*/ 754144 h 1659118"/>
                <a:gd name="connsiteX3" fmla="*/ 480955 w 914588"/>
                <a:gd name="connsiteY3" fmla="*/ 1659118 h 1659118"/>
                <a:gd name="connsiteX4" fmla="*/ 188 w 914588"/>
                <a:gd name="connsiteY4" fmla="*/ 754144 h 1659118"/>
                <a:gd name="connsiteX0" fmla="*/ 236 w 914636"/>
                <a:gd name="connsiteY0" fmla="*/ 886119 h 1791093"/>
                <a:gd name="connsiteX1" fmla="*/ 433869 w 914636"/>
                <a:gd name="connsiteY1" fmla="*/ 0 h 1791093"/>
                <a:gd name="connsiteX2" fmla="*/ 914636 w 914636"/>
                <a:gd name="connsiteY2" fmla="*/ 886119 h 1791093"/>
                <a:gd name="connsiteX3" fmla="*/ 481003 w 914636"/>
                <a:gd name="connsiteY3" fmla="*/ 1791093 h 1791093"/>
                <a:gd name="connsiteX4" fmla="*/ 236 w 914636"/>
                <a:gd name="connsiteY4" fmla="*/ 886119 h 1791093"/>
                <a:gd name="connsiteX0" fmla="*/ 138 w 961672"/>
                <a:gd name="connsiteY0" fmla="*/ 886119 h 1791093"/>
                <a:gd name="connsiteX1" fmla="*/ 480905 w 961672"/>
                <a:gd name="connsiteY1" fmla="*/ 0 h 1791093"/>
                <a:gd name="connsiteX2" fmla="*/ 961672 w 961672"/>
                <a:gd name="connsiteY2" fmla="*/ 886119 h 1791093"/>
                <a:gd name="connsiteX3" fmla="*/ 528039 w 961672"/>
                <a:gd name="connsiteY3" fmla="*/ 1791093 h 1791093"/>
                <a:gd name="connsiteX4" fmla="*/ 138 w 961672"/>
                <a:gd name="connsiteY4" fmla="*/ 886119 h 1791093"/>
                <a:gd name="connsiteX0" fmla="*/ 140 w 994668"/>
                <a:gd name="connsiteY0" fmla="*/ 886119 h 1791093"/>
                <a:gd name="connsiteX1" fmla="*/ 480907 w 994668"/>
                <a:gd name="connsiteY1" fmla="*/ 0 h 1791093"/>
                <a:gd name="connsiteX2" fmla="*/ 994668 w 994668"/>
                <a:gd name="connsiteY2" fmla="*/ 886119 h 1791093"/>
                <a:gd name="connsiteX3" fmla="*/ 528041 w 994668"/>
                <a:gd name="connsiteY3" fmla="*/ 1791093 h 1791093"/>
                <a:gd name="connsiteX4" fmla="*/ 140 w 994668"/>
                <a:gd name="connsiteY4" fmla="*/ 886119 h 179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68" h="1791093">
                  <a:moveTo>
                    <a:pt x="140" y="886119"/>
                  </a:moveTo>
                  <a:cubicBezTo>
                    <a:pt x="-7716" y="587604"/>
                    <a:pt x="315152" y="0"/>
                    <a:pt x="480907" y="0"/>
                  </a:cubicBezTo>
                  <a:cubicBezTo>
                    <a:pt x="646662" y="0"/>
                    <a:pt x="994668" y="633614"/>
                    <a:pt x="994668" y="886119"/>
                  </a:cubicBezTo>
                  <a:cubicBezTo>
                    <a:pt x="994668" y="1138624"/>
                    <a:pt x="693796" y="1791093"/>
                    <a:pt x="528041" y="1791093"/>
                  </a:cubicBezTo>
                  <a:cubicBezTo>
                    <a:pt x="362286" y="1791093"/>
                    <a:pt x="7996" y="1184634"/>
                    <a:pt x="140" y="886119"/>
                  </a:cubicBezTo>
                  <a:close/>
                </a:path>
              </a:pathLst>
            </a:custGeom>
            <a:pattFill prst="lgGrid">
              <a:fgClr>
                <a:schemeClr val="tx2"/>
              </a:fgClr>
              <a:bgClr>
                <a:schemeClr val="accent1">
                  <a:lumMod val="90000"/>
                </a:schemeClr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Oval 39">
              <a:extLst>
                <a:ext uri="{FF2B5EF4-FFF2-40B4-BE49-F238E27FC236}">
                  <a16:creationId xmlns:a16="http://schemas.microsoft.com/office/drawing/2014/main" id="{1809ED94-DCD5-0981-1400-BAC8EB7B31FC}"/>
                </a:ext>
              </a:extLst>
            </p:cNvPr>
            <p:cNvSpPr>
              <a:spLocks noChangeAspect="1"/>
            </p:cNvSpPr>
            <p:nvPr/>
          </p:nvSpPr>
          <p:spPr bwMode="auto">
            <a:xfrm rot="3300000">
              <a:off x="2993003" y="3131070"/>
              <a:ext cx="35363" cy="63473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38 w 914438"/>
                <a:gd name="connsiteY0" fmla="*/ 754144 h 1211344"/>
                <a:gd name="connsiteX1" fmla="*/ 438384 w 914438"/>
                <a:gd name="connsiteY1" fmla="*/ 0 h 1211344"/>
                <a:gd name="connsiteX2" fmla="*/ 914438 w 914438"/>
                <a:gd name="connsiteY2" fmla="*/ 754144 h 1211344"/>
                <a:gd name="connsiteX3" fmla="*/ 457238 w 914438"/>
                <a:gd name="connsiteY3" fmla="*/ 1211344 h 1211344"/>
                <a:gd name="connsiteX4" fmla="*/ 38 w 914438"/>
                <a:gd name="connsiteY4" fmla="*/ 754144 h 1211344"/>
                <a:gd name="connsiteX0" fmla="*/ 188 w 914588"/>
                <a:gd name="connsiteY0" fmla="*/ 754144 h 1659118"/>
                <a:gd name="connsiteX1" fmla="*/ 438534 w 914588"/>
                <a:gd name="connsiteY1" fmla="*/ 0 h 1659118"/>
                <a:gd name="connsiteX2" fmla="*/ 914588 w 914588"/>
                <a:gd name="connsiteY2" fmla="*/ 754144 h 1659118"/>
                <a:gd name="connsiteX3" fmla="*/ 480955 w 914588"/>
                <a:gd name="connsiteY3" fmla="*/ 1659118 h 1659118"/>
                <a:gd name="connsiteX4" fmla="*/ 188 w 914588"/>
                <a:gd name="connsiteY4" fmla="*/ 754144 h 1659118"/>
                <a:gd name="connsiteX0" fmla="*/ 236 w 914636"/>
                <a:gd name="connsiteY0" fmla="*/ 886119 h 1791093"/>
                <a:gd name="connsiteX1" fmla="*/ 433869 w 914636"/>
                <a:gd name="connsiteY1" fmla="*/ 0 h 1791093"/>
                <a:gd name="connsiteX2" fmla="*/ 914636 w 914636"/>
                <a:gd name="connsiteY2" fmla="*/ 886119 h 1791093"/>
                <a:gd name="connsiteX3" fmla="*/ 481003 w 914636"/>
                <a:gd name="connsiteY3" fmla="*/ 1791093 h 1791093"/>
                <a:gd name="connsiteX4" fmla="*/ 236 w 914636"/>
                <a:gd name="connsiteY4" fmla="*/ 886119 h 1791093"/>
                <a:gd name="connsiteX0" fmla="*/ 138 w 961672"/>
                <a:gd name="connsiteY0" fmla="*/ 886119 h 1791093"/>
                <a:gd name="connsiteX1" fmla="*/ 480905 w 961672"/>
                <a:gd name="connsiteY1" fmla="*/ 0 h 1791093"/>
                <a:gd name="connsiteX2" fmla="*/ 961672 w 961672"/>
                <a:gd name="connsiteY2" fmla="*/ 886119 h 1791093"/>
                <a:gd name="connsiteX3" fmla="*/ 528039 w 961672"/>
                <a:gd name="connsiteY3" fmla="*/ 1791093 h 1791093"/>
                <a:gd name="connsiteX4" fmla="*/ 138 w 961672"/>
                <a:gd name="connsiteY4" fmla="*/ 886119 h 1791093"/>
                <a:gd name="connsiteX0" fmla="*/ 140 w 994668"/>
                <a:gd name="connsiteY0" fmla="*/ 886119 h 1791093"/>
                <a:gd name="connsiteX1" fmla="*/ 480907 w 994668"/>
                <a:gd name="connsiteY1" fmla="*/ 0 h 1791093"/>
                <a:gd name="connsiteX2" fmla="*/ 994668 w 994668"/>
                <a:gd name="connsiteY2" fmla="*/ 886119 h 1791093"/>
                <a:gd name="connsiteX3" fmla="*/ 528041 w 994668"/>
                <a:gd name="connsiteY3" fmla="*/ 1791093 h 1791093"/>
                <a:gd name="connsiteX4" fmla="*/ 140 w 994668"/>
                <a:gd name="connsiteY4" fmla="*/ 886119 h 179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68" h="1791093">
                  <a:moveTo>
                    <a:pt x="140" y="886119"/>
                  </a:moveTo>
                  <a:cubicBezTo>
                    <a:pt x="-7716" y="587604"/>
                    <a:pt x="315152" y="0"/>
                    <a:pt x="480907" y="0"/>
                  </a:cubicBezTo>
                  <a:cubicBezTo>
                    <a:pt x="646662" y="0"/>
                    <a:pt x="994668" y="633614"/>
                    <a:pt x="994668" y="886119"/>
                  </a:cubicBezTo>
                  <a:cubicBezTo>
                    <a:pt x="994668" y="1138624"/>
                    <a:pt x="693796" y="1791093"/>
                    <a:pt x="528041" y="1791093"/>
                  </a:cubicBezTo>
                  <a:cubicBezTo>
                    <a:pt x="362286" y="1791093"/>
                    <a:pt x="7996" y="1184634"/>
                    <a:pt x="140" y="886119"/>
                  </a:cubicBezTo>
                  <a:close/>
                </a:path>
              </a:pathLst>
            </a:custGeom>
            <a:pattFill prst="lgGrid">
              <a:fgClr>
                <a:schemeClr val="tx2"/>
              </a:fgClr>
              <a:bgClr>
                <a:schemeClr val="accent1">
                  <a:lumMod val="90000"/>
                </a:schemeClr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AutoShape 21">
              <a:extLst>
                <a:ext uri="{FF2B5EF4-FFF2-40B4-BE49-F238E27FC236}">
                  <a16:creationId xmlns:a16="http://schemas.microsoft.com/office/drawing/2014/main" id="{FBAC1E74-F5DB-9C2F-1BEC-D8741EDA43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844100" y="3147376"/>
              <a:ext cx="77490" cy="39478"/>
            </a:xfrm>
            <a:prstGeom prst="curvedUpArrow">
              <a:avLst>
                <a:gd name="adj1" fmla="val 33117"/>
                <a:gd name="adj2" fmla="val 66234"/>
                <a:gd name="adj3" fmla="val 33333"/>
              </a:avLst>
            </a:prstGeom>
            <a:solidFill>
              <a:srgbClr val="28659C"/>
            </a:solidFill>
            <a:ln w="9525">
              <a:solidFill>
                <a:srgbClr val="1F4E7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AutoShape 21">
              <a:extLst>
                <a:ext uri="{FF2B5EF4-FFF2-40B4-BE49-F238E27FC236}">
                  <a16:creationId xmlns:a16="http://schemas.microsoft.com/office/drawing/2014/main" id="{36A4E742-0682-5E95-0EAB-0264A0993F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2804067" y="3147182"/>
              <a:ext cx="77490" cy="39478"/>
            </a:xfrm>
            <a:prstGeom prst="curvedUpArrow">
              <a:avLst>
                <a:gd name="adj1" fmla="val 33117"/>
                <a:gd name="adj2" fmla="val 66234"/>
                <a:gd name="adj3" fmla="val 33333"/>
              </a:avLst>
            </a:prstGeom>
            <a:solidFill>
              <a:srgbClr val="28659C"/>
            </a:solidFill>
            <a:ln w="9525">
              <a:solidFill>
                <a:srgbClr val="1F4E7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AutoShape 21">
              <a:extLst>
                <a:ext uri="{FF2B5EF4-FFF2-40B4-BE49-F238E27FC236}">
                  <a16:creationId xmlns:a16="http://schemas.microsoft.com/office/drawing/2014/main" id="{88E2B148-8B7B-5807-559E-D913ADA069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70421" y="3155155"/>
              <a:ext cx="77490" cy="39478"/>
            </a:xfrm>
            <a:prstGeom prst="curvedUpArrow">
              <a:avLst>
                <a:gd name="adj1" fmla="val 33117"/>
                <a:gd name="adj2" fmla="val 66234"/>
                <a:gd name="adj3" fmla="val 33333"/>
              </a:avLst>
            </a:prstGeom>
            <a:solidFill>
              <a:srgbClr val="28659C"/>
            </a:solidFill>
            <a:ln w="9525">
              <a:solidFill>
                <a:srgbClr val="1F4E7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AutoShape 21">
              <a:extLst>
                <a:ext uri="{FF2B5EF4-FFF2-40B4-BE49-F238E27FC236}">
                  <a16:creationId xmlns:a16="http://schemas.microsoft.com/office/drawing/2014/main" id="{CFC867CB-49D5-5E8B-982A-31E91FEDB7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2330387" y="3154960"/>
              <a:ext cx="77490" cy="39478"/>
            </a:xfrm>
            <a:prstGeom prst="curvedUpArrow">
              <a:avLst>
                <a:gd name="adj1" fmla="val 33117"/>
                <a:gd name="adj2" fmla="val 66234"/>
                <a:gd name="adj3" fmla="val 33333"/>
              </a:avLst>
            </a:prstGeom>
            <a:solidFill>
              <a:srgbClr val="28659C"/>
            </a:solidFill>
            <a:ln w="9525">
              <a:solidFill>
                <a:srgbClr val="1F4E7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Oval 39">
              <a:extLst>
                <a:ext uri="{FF2B5EF4-FFF2-40B4-BE49-F238E27FC236}">
                  <a16:creationId xmlns:a16="http://schemas.microsoft.com/office/drawing/2014/main" id="{8781F354-1D46-2FBB-C8B6-9985F9FF1E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65850" y="3132430"/>
              <a:ext cx="35363" cy="63473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38 w 914438"/>
                <a:gd name="connsiteY0" fmla="*/ 754144 h 1211344"/>
                <a:gd name="connsiteX1" fmla="*/ 438384 w 914438"/>
                <a:gd name="connsiteY1" fmla="*/ 0 h 1211344"/>
                <a:gd name="connsiteX2" fmla="*/ 914438 w 914438"/>
                <a:gd name="connsiteY2" fmla="*/ 754144 h 1211344"/>
                <a:gd name="connsiteX3" fmla="*/ 457238 w 914438"/>
                <a:gd name="connsiteY3" fmla="*/ 1211344 h 1211344"/>
                <a:gd name="connsiteX4" fmla="*/ 38 w 914438"/>
                <a:gd name="connsiteY4" fmla="*/ 754144 h 1211344"/>
                <a:gd name="connsiteX0" fmla="*/ 188 w 914588"/>
                <a:gd name="connsiteY0" fmla="*/ 754144 h 1659118"/>
                <a:gd name="connsiteX1" fmla="*/ 438534 w 914588"/>
                <a:gd name="connsiteY1" fmla="*/ 0 h 1659118"/>
                <a:gd name="connsiteX2" fmla="*/ 914588 w 914588"/>
                <a:gd name="connsiteY2" fmla="*/ 754144 h 1659118"/>
                <a:gd name="connsiteX3" fmla="*/ 480955 w 914588"/>
                <a:gd name="connsiteY3" fmla="*/ 1659118 h 1659118"/>
                <a:gd name="connsiteX4" fmla="*/ 188 w 914588"/>
                <a:gd name="connsiteY4" fmla="*/ 754144 h 1659118"/>
                <a:gd name="connsiteX0" fmla="*/ 236 w 914636"/>
                <a:gd name="connsiteY0" fmla="*/ 886119 h 1791093"/>
                <a:gd name="connsiteX1" fmla="*/ 433869 w 914636"/>
                <a:gd name="connsiteY1" fmla="*/ 0 h 1791093"/>
                <a:gd name="connsiteX2" fmla="*/ 914636 w 914636"/>
                <a:gd name="connsiteY2" fmla="*/ 886119 h 1791093"/>
                <a:gd name="connsiteX3" fmla="*/ 481003 w 914636"/>
                <a:gd name="connsiteY3" fmla="*/ 1791093 h 1791093"/>
                <a:gd name="connsiteX4" fmla="*/ 236 w 914636"/>
                <a:gd name="connsiteY4" fmla="*/ 886119 h 1791093"/>
                <a:gd name="connsiteX0" fmla="*/ 138 w 961672"/>
                <a:gd name="connsiteY0" fmla="*/ 886119 h 1791093"/>
                <a:gd name="connsiteX1" fmla="*/ 480905 w 961672"/>
                <a:gd name="connsiteY1" fmla="*/ 0 h 1791093"/>
                <a:gd name="connsiteX2" fmla="*/ 961672 w 961672"/>
                <a:gd name="connsiteY2" fmla="*/ 886119 h 1791093"/>
                <a:gd name="connsiteX3" fmla="*/ 528039 w 961672"/>
                <a:gd name="connsiteY3" fmla="*/ 1791093 h 1791093"/>
                <a:gd name="connsiteX4" fmla="*/ 138 w 961672"/>
                <a:gd name="connsiteY4" fmla="*/ 886119 h 1791093"/>
                <a:gd name="connsiteX0" fmla="*/ 140 w 994668"/>
                <a:gd name="connsiteY0" fmla="*/ 886119 h 1791093"/>
                <a:gd name="connsiteX1" fmla="*/ 480907 w 994668"/>
                <a:gd name="connsiteY1" fmla="*/ 0 h 1791093"/>
                <a:gd name="connsiteX2" fmla="*/ 994668 w 994668"/>
                <a:gd name="connsiteY2" fmla="*/ 886119 h 1791093"/>
                <a:gd name="connsiteX3" fmla="*/ 528041 w 994668"/>
                <a:gd name="connsiteY3" fmla="*/ 1791093 h 1791093"/>
                <a:gd name="connsiteX4" fmla="*/ 140 w 994668"/>
                <a:gd name="connsiteY4" fmla="*/ 886119 h 179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68" h="1791093">
                  <a:moveTo>
                    <a:pt x="140" y="886119"/>
                  </a:moveTo>
                  <a:cubicBezTo>
                    <a:pt x="-7716" y="587604"/>
                    <a:pt x="315152" y="0"/>
                    <a:pt x="480907" y="0"/>
                  </a:cubicBezTo>
                  <a:cubicBezTo>
                    <a:pt x="646662" y="0"/>
                    <a:pt x="994668" y="633614"/>
                    <a:pt x="994668" y="886119"/>
                  </a:cubicBezTo>
                  <a:cubicBezTo>
                    <a:pt x="994668" y="1138624"/>
                    <a:pt x="693796" y="1791093"/>
                    <a:pt x="528041" y="1791093"/>
                  </a:cubicBezTo>
                  <a:cubicBezTo>
                    <a:pt x="362286" y="1791093"/>
                    <a:pt x="7996" y="1184634"/>
                    <a:pt x="140" y="886119"/>
                  </a:cubicBezTo>
                  <a:close/>
                </a:path>
              </a:pathLst>
            </a:custGeom>
            <a:pattFill prst="lgGrid">
              <a:fgClr>
                <a:schemeClr val="tx2"/>
              </a:fgClr>
              <a:bgClr>
                <a:schemeClr val="accent1">
                  <a:lumMod val="90000"/>
                </a:schemeClr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Oval 39">
              <a:extLst>
                <a:ext uri="{FF2B5EF4-FFF2-40B4-BE49-F238E27FC236}">
                  <a16:creationId xmlns:a16="http://schemas.microsoft.com/office/drawing/2014/main" id="{6902D0F5-FAD0-766C-3815-782E4E4366E8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1556584" y="3132884"/>
              <a:ext cx="35364" cy="63473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38 w 914438"/>
                <a:gd name="connsiteY0" fmla="*/ 754144 h 1211344"/>
                <a:gd name="connsiteX1" fmla="*/ 438384 w 914438"/>
                <a:gd name="connsiteY1" fmla="*/ 0 h 1211344"/>
                <a:gd name="connsiteX2" fmla="*/ 914438 w 914438"/>
                <a:gd name="connsiteY2" fmla="*/ 754144 h 1211344"/>
                <a:gd name="connsiteX3" fmla="*/ 457238 w 914438"/>
                <a:gd name="connsiteY3" fmla="*/ 1211344 h 1211344"/>
                <a:gd name="connsiteX4" fmla="*/ 38 w 914438"/>
                <a:gd name="connsiteY4" fmla="*/ 754144 h 1211344"/>
                <a:gd name="connsiteX0" fmla="*/ 188 w 914588"/>
                <a:gd name="connsiteY0" fmla="*/ 754144 h 1659118"/>
                <a:gd name="connsiteX1" fmla="*/ 438534 w 914588"/>
                <a:gd name="connsiteY1" fmla="*/ 0 h 1659118"/>
                <a:gd name="connsiteX2" fmla="*/ 914588 w 914588"/>
                <a:gd name="connsiteY2" fmla="*/ 754144 h 1659118"/>
                <a:gd name="connsiteX3" fmla="*/ 480955 w 914588"/>
                <a:gd name="connsiteY3" fmla="*/ 1659118 h 1659118"/>
                <a:gd name="connsiteX4" fmla="*/ 188 w 914588"/>
                <a:gd name="connsiteY4" fmla="*/ 754144 h 1659118"/>
                <a:gd name="connsiteX0" fmla="*/ 236 w 914636"/>
                <a:gd name="connsiteY0" fmla="*/ 886119 h 1791093"/>
                <a:gd name="connsiteX1" fmla="*/ 433869 w 914636"/>
                <a:gd name="connsiteY1" fmla="*/ 0 h 1791093"/>
                <a:gd name="connsiteX2" fmla="*/ 914636 w 914636"/>
                <a:gd name="connsiteY2" fmla="*/ 886119 h 1791093"/>
                <a:gd name="connsiteX3" fmla="*/ 481003 w 914636"/>
                <a:gd name="connsiteY3" fmla="*/ 1791093 h 1791093"/>
                <a:gd name="connsiteX4" fmla="*/ 236 w 914636"/>
                <a:gd name="connsiteY4" fmla="*/ 886119 h 1791093"/>
                <a:gd name="connsiteX0" fmla="*/ 138 w 961672"/>
                <a:gd name="connsiteY0" fmla="*/ 886119 h 1791093"/>
                <a:gd name="connsiteX1" fmla="*/ 480905 w 961672"/>
                <a:gd name="connsiteY1" fmla="*/ 0 h 1791093"/>
                <a:gd name="connsiteX2" fmla="*/ 961672 w 961672"/>
                <a:gd name="connsiteY2" fmla="*/ 886119 h 1791093"/>
                <a:gd name="connsiteX3" fmla="*/ 528039 w 961672"/>
                <a:gd name="connsiteY3" fmla="*/ 1791093 h 1791093"/>
                <a:gd name="connsiteX4" fmla="*/ 138 w 961672"/>
                <a:gd name="connsiteY4" fmla="*/ 886119 h 1791093"/>
                <a:gd name="connsiteX0" fmla="*/ 140 w 994668"/>
                <a:gd name="connsiteY0" fmla="*/ 886119 h 1791093"/>
                <a:gd name="connsiteX1" fmla="*/ 480907 w 994668"/>
                <a:gd name="connsiteY1" fmla="*/ 0 h 1791093"/>
                <a:gd name="connsiteX2" fmla="*/ 994668 w 994668"/>
                <a:gd name="connsiteY2" fmla="*/ 886119 h 1791093"/>
                <a:gd name="connsiteX3" fmla="*/ 528041 w 994668"/>
                <a:gd name="connsiteY3" fmla="*/ 1791093 h 1791093"/>
                <a:gd name="connsiteX4" fmla="*/ 140 w 994668"/>
                <a:gd name="connsiteY4" fmla="*/ 886119 h 179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68" h="1791093">
                  <a:moveTo>
                    <a:pt x="140" y="886119"/>
                  </a:moveTo>
                  <a:cubicBezTo>
                    <a:pt x="-7716" y="587604"/>
                    <a:pt x="315152" y="0"/>
                    <a:pt x="480907" y="0"/>
                  </a:cubicBezTo>
                  <a:cubicBezTo>
                    <a:pt x="646662" y="0"/>
                    <a:pt x="994668" y="633614"/>
                    <a:pt x="994668" y="886119"/>
                  </a:cubicBezTo>
                  <a:cubicBezTo>
                    <a:pt x="994668" y="1138624"/>
                    <a:pt x="693796" y="1791093"/>
                    <a:pt x="528041" y="1791093"/>
                  </a:cubicBezTo>
                  <a:cubicBezTo>
                    <a:pt x="362286" y="1791093"/>
                    <a:pt x="7996" y="1184634"/>
                    <a:pt x="140" y="886119"/>
                  </a:cubicBezTo>
                  <a:close/>
                </a:path>
              </a:pathLst>
            </a:custGeom>
            <a:pattFill prst="lgGrid">
              <a:fgClr>
                <a:schemeClr val="tx2"/>
              </a:fgClr>
              <a:bgClr>
                <a:schemeClr val="accent1">
                  <a:lumMod val="90000"/>
                </a:schemeClr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Oval 39">
              <a:extLst>
                <a:ext uri="{FF2B5EF4-FFF2-40B4-BE49-F238E27FC236}">
                  <a16:creationId xmlns:a16="http://schemas.microsoft.com/office/drawing/2014/main" id="{1B8CF97F-6937-5F94-1B0A-642F6E2F01E0}"/>
                </a:ext>
              </a:extLst>
            </p:cNvPr>
            <p:cNvSpPr>
              <a:spLocks noChangeAspect="1"/>
            </p:cNvSpPr>
            <p:nvPr/>
          </p:nvSpPr>
          <p:spPr bwMode="auto">
            <a:xfrm rot="3300000">
              <a:off x="1643634" y="3219932"/>
              <a:ext cx="35364" cy="63473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38 w 914438"/>
                <a:gd name="connsiteY0" fmla="*/ 754144 h 1211344"/>
                <a:gd name="connsiteX1" fmla="*/ 438384 w 914438"/>
                <a:gd name="connsiteY1" fmla="*/ 0 h 1211344"/>
                <a:gd name="connsiteX2" fmla="*/ 914438 w 914438"/>
                <a:gd name="connsiteY2" fmla="*/ 754144 h 1211344"/>
                <a:gd name="connsiteX3" fmla="*/ 457238 w 914438"/>
                <a:gd name="connsiteY3" fmla="*/ 1211344 h 1211344"/>
                <a:gd name="connsiteX4" fmla="*/ 38 w 914438"/>
                <a:gd name="connsiteY4" fmla="*/ 754144 h 1211344"/>
                <a:gd name="connsiteX0" fmla="*/ 188 w 914588"/>
                <a:gd name="connsiteY0" fmla="*/ 754144 h 1659118"/>
                <a:gd name="connsiteX1" fmla="*/ 438534 w 914588"/>
                <a:gd name="connsiteY1" fmla="*/ 0 h 1659118"/>
                <a:gd name="connsiteX2" fmla="*/ 914588 w 914588"/>
                <a:gd name="connsiteY2" fmla="*/ 754144 h 1659118"/>
                <a:gd name="connsiteX3" fmla="*/ 480955 w 914588"/>
                <a:gd name="connsiteY3" fmla="*/ 1659118 h 1659118"/>
                <a:gd name="connsiteX4" fmla="*/ 188 w 914588"/>
                <a:gd name="connsiteY4" fmla="*/ 754144 h 1659118"/>
                <a:gd name="connsiteX0" fmla="*/ 236 w 914636"/>
                <a:gd name="connsiteY0" fmla="*/ 886119 h 1791093"/>
                <a:gd name="connsiteX1" fmla="*/ 433869 w 914636"/>
                <a:gd name="connsiteY1" fmla="*/ 0 h 1791093"/>
                <a:gd name="connsiteX2" fmla="*/ 914636 w 914636"/>
                <a:gd name="connsiteY2" fmla="*/ 886119 h 1791093"/>
                <a:gd name="connsiteX3" fmla="*/ 481003 w 914636"/>
                <a:gd name="connsiteY3" fmla="*/ 1791093 h 1791093"/>
                <a:gd name="connsiteX4" fmla="*/ 236 w 914636"/>
                <a:gd name="connsiteY4" fmla="*/ 886119 h 1791093"/>
                <a:gd name="connsiteX0" fmla="*/ 138 w 961672"/>
                <a:gd name="connsiteY0" fmla="*/ 886119 h 1791093"/>
                <a:gd name="connsiteX1" fmla="*/ 480905 w 961672"/>
                <a:gd name="connsiteY1" fmla="*/ 0 h 1791093"/>
                <a:gd name="connsiteX2" fmla="*/ 961672 w 961672"/>
                <a:gd name="connsiteY2" fmla="*/ 886119 h 1791093"/>
                <a:gd name="connsiteX3" fmla="*/ 528039 w 961672"/>
                <a:gd name="connsiteY3" fmla="*/ 1791093 h 1791093"/>
                <a:gd name="connsiteX4" fmla="*/ 138 w 961672"/>
                <a:gd name="connsiteY4" fmla="*/ 886119 h 1791093"/>
                <a:gd name="connsiteX0" fmla="*/ 140 w 994668"/>
                <a:gd name="connsiteY0" fmla="*/ 886119 h 1791093"/>
                <a:gd name="connsiteX1" fmla="*/ 480907 w 994668"/>
                <a:gd name="connsiteY1" fmla="*/ 0 h 1791093"/>
                <a:gd name="connsiteX2" fmla="*/ 994668 w 994668"/>
                <a:gd name="connsiteY2" fmla="*/ 886119 h 1791093"/>
                <a:gd name="connsiteX3" fmla="*/ 528041 w 994668"/>
                <a:gd name="connsiteY3" fmla="*/ 1791093 h 1791093"/>
                <a:gd name="connsiteX4" fmla="*/ 140 w 994668"/>
                <a:gd name="connsiteY4" fmla="*/ 886119 h 179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68" h="1791093">
                  <a:moveTo>
                    <a:pt x="140" y="886119"/>
                  </a:moveTo>
                  <a:cubicBezTo>
                    <a:pt x="-7716" y="587604"/>
                    <a:pt x="315152" y="0"/>
                    <a:pt x="480907" y="0"/>
                  </a:cubicBezTo>
                  <a:cubicBezTo>
                    <a:pt x="646662" y="0"/>
                    <a:pt x="994668" y="633614"/>
                    <a:pt x="994668" y="886119"/>
                  </a:cubicBezTo>
                  <a:cubicBezTo>
                    <a:pt x="994668" y="1138624"/>
                    <a:pt x="693796" y="1791093"/>
                    <a:pt x="528041" y="1791093"/>
                  </a:cubicBezTo>
                  <a:cubicBezTo>
                    <a:pt x="362286" y="1791093"/>
                    <a:pt x="7996" y="1184634"/>
                    <a:pt x="140" y="886119"/>
                  </a:cubicBezTo>
                  <a:close/>
                </a:path>
              </a:pathLst>
            </a:custGeom>
            <a:pattFill prst="lgGrid">
              <a:fgClr>
                <a:schemeClr val="tx2"/>
              </a:fgClr>
              <a:bgClr>
                <a:schemeClr val="accent1">
                  <a:lumMod val="90000"/>
                </a:schemeClr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Oval 39">
              <a:extLst>
                <a:ext uri="{FF2B5EF4-FFF2-40B4-BE49-F238E27FC236}">
                  <a16:creationId xmlns:a16="http://schemas.microsoft.com/office/drawing/2014/main" id="{3E97D987-060D-D746-D7F8-3EDA1C1916AA}"/>
                </a:ext>
              </a:extLst>
            </p:cNvPr>
            <p:cNvSpPr>
              <a:spLocks noChangeAspect="1"/>
            </p:cNvSpPr>
            <p:nvPr/>
          </p:nvSpPr>
          <p:spPr bwMode="auto">
            <a:xfrm rot="3300000">
              <a:off x="1803677" y="3120642"/>
              <a:ext cx="35363" cy="64379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38 w 914438"/>
                <a:gd name="connsiteY0" fmla="*/ 754144 h 1211344"/>
                <a:gd name="connsiteX1" fmla="*/ 438384 w 914438"/>
                <a:gd name="connsiteY1" fmla="*/ 0 h 1211344"/>
                <a:gd name="connsiteX2" fmla="*/ 914438 w 914438"/>
                <a:gd name="connsiteY2" fmla="*/ 754144 h 1211344"/>
                <a:gd name="connsiteX3" fmla="*/ 457238 w 914438"/>
                <a:gd name="connsiteY3" fmla="*/ 1211344 h 1211344"/>
                <a:gd name="connsiteX4" fmla="*/ 38 w 914438"/>
                <a:gd name="connsiteY4" fmla="*/ 754144 h 1211344"/>
                <a:gd name="connsiteX0" fmla="*/ 188 w 914588"/>
                <a:gd name="connsiteY0" fmla="*/ 754144 h 1659118"/>
                <a:gd name="connsiteX1" fmla="*/ 438534 w 914588"/>
                <a:gd name="connsiteY1" fmla="*/ 0 h 1659118"/>
                <a:gd name="connsiteX2" fmla="*/ 914588 w 914588"/>
                <a:gd name="connsiteY2" fmla="*/ 754144 h 1659118"/>
                <a:gd name="connsiteX3" fmla="*/ 480955 w 914588"/>
                <a:gd name="connsiteY3" fmla="*/ 1659118 h 1659118"/>
                <a:gd name="connsiteX4" fmla="*/ 188 w 914588"/>
                <a:gd name="connsiteY4" fmla="*/ 754144 h 1659118"/>
                <a:gd name="connsiteX0" fmla="*/ 236 w 914636"/>
                <a:gd name="connsiteY0" fmla="*/ 886119 h 1791093"/>
                <a:gd name="connsiteX1" fmla="*/ 433869 w 914636"/>
                <a:gd name="connsiteY1" fmla="*/ 0 h 1791093"/>
                <a:gd name="connsiteX2" fmla="*/ 914636 w 914636"/>
                <a:gd name="connsiteY2" fmla="*/ 886119 h 1791093"/>
                <a:gd name="connsiteX3" fmla="*/ 481003 w 914636"/>
                <a:gd name="connsiteY3" fmla="*/ 1791093 h 1791093"/>
                <a:gd name="connsiteX4" fmla="*/ 236 w 914636"/>
                <a:gd name="connsiteY4" fmla="*/ 886119 h 1791093"/>
                <a:gd name="connsiteX0" fmla="*/ 138 w 961672"/>
                <a:gd name="connsiteY0" fmla="*/ 886119 h 1791093"/>
                <a:gd name="connsiteX1" fmla="*/ 480905 w 961672"/>
                <a:gd name="connsiteY1" fmla="*/ 0 h 1791093"/>
                <a:gd name="connsiteX2" fmla="*/ 961672 w 961672"/>
                <a:gd name="connsiteY2" fmla="*/ 886119 h 1791093"/>
                <a:gd name="connsiteX3" fmla="*/ 528039 w 961672"/>
                <a:gd name="connsiteY3" fmla="*/ 1791093 h 1791093"/>
                <a:gd name="connsiteX4" fmla="*/ 138 w 961672"/>
                <a:gd name="connsiteY4" fmla="*/ 886119 h 1791093"/>
                <a:gd name="connsiteX0" fmla="*/ 140 w 994668"/>
                <a:gd name="connsiteY0" fmla="*/ 886119 h 1791093"/>
                <a:gd name="connsiteX1" fmla="*/ 480907 w 994668"/>
                <a:gd name="connsiteY1" fmla="*/ 0 h 1791093"/>
                <a:gd name="connsiteX2" fmla="*/ 994668 w 994668"/>
                <a:gd name="connsiteY2" fmla="*/ 886119 h 1791093"/>
                <a:gd name="connsiteX3" fmla="*/ 528041 w 994668"/>
                <a:gd name="connsiteY3" fmla="*/ 1791093 h 1791093"/>
                <a:gd name="connsiteX4" fmla="*/ 140 w 994668"/>
                <a:gd name="connsiteY4" fmla="*/ 886119 h 179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68" h="1791093">
                  <a:moveTo>
                    <a:pt x="140" y="886119"/>
                  </a:moveTo>
                  <a:cubicBezTo>
                    <a:pt x="-7716" y="587604"/>
                    <a:pt x="315152" y="0"/>
                    <a:pt x="480907" y="0"/>
                  </a:cubicBezTo>
                  <a:cubicBezTo>
                    <a:pt x="646662" y="0"/>
                    <a:pt x="994668" y="633614"/>
                    <a:pt x="994668" y="886119"/>
                  </a:cubicBezTo>
                  <a:cubicBezTo>
                    <a:pt x="994668" y="1138624"/>
                    <a:pt x="693796" y="1791093"/>
                    <a:pt x="528041" y="1791093"/>
                  </a:cubicBezTo>
                  <a:cubicBezTo>
                    <a:pt x="362286" y="1791093"/>
                    <a:pt x="7996" y="1184634"/>
                    <a:pt x="140" y="886119"/>
                  </a:cubicBezTo>
                  <a:close/>
                </a:path>
              </a:pathLst>
            </a:custGeom>
            <a:pattFill prst="lgGrid">
              <a:fgClr>
                <a:schemeClr val="tx2"/>
              </a:fgClr>
              <a:bgClr>
                <a:schemeClr val="accent1">
                  <a:lumMod val="90000"/>
                </a:schemeClr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AutoShape 21">
              <a:extLst>
                <a:ext uri="{FF2B5EF4-FFF2-40B4-BE49-F238E27FC236}">
                  <a16:creationId xmlns:a16="http://schemas.microsoft.com/office/drawing/2014/main" id="{F956934A-AA3F-5D99-36F7-6E5FBACAB7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19700" y="3161502"/>
              <a:ext cx="77490" cy="39478"/>
            </a:xfrm>
            <a:prstGeom prst="curvedUpArrow">
              <a:avLst>
                <a:gd name="adj1" fmla="val 33117"/>
                <a:gd name="adj2" fmla="val 66234"/>
                <a:gd name="adj3" fmla="val 33333"/>
              </a:avLst>
            </a:prstGeom>
            <a:solidFill>
              <a:srgbClr val="28659C"/>
            </a:solidFill>
            <a:ln w="9525">
              <a:solidFill>
                <a:srgbClr val="1F4E7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AutoShape 21">
              <a:extLst>
                <a:ext uri="{FF2B5EF4-FFF2-40B4-BE49-F238E27FC236}">
                  <a16:creationId xmlns:a16="http://schemas.microsoft.com/office/drawing/2014/main" id="{1D25DDE4-4D00-80BB-FC59-8940A16962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1879667" y="3161308"/>
              <a:ext cx="77490" cy="39478"/>
            </a:xfrm>
            <a:prstGeom prst="curvedUpArrow">
              <a:avLst>
                <a:gd name="adj1" fmla="val 33117"/>
                <a:gd name="adj2" fmla="val 66234"/>
                <a:gd name="adj3" fmla="val 33333"/>
              </a:avLst>
            </a:prstGeom>
            <a:solidFill>
              <a:srgbClr val="28659C"/>
            </a:solidFill>
            <a:ln w="9525">
              <a:solidFill>
                <a:srgbClr val="1F4E7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lowchart: Direct Access Storage 317">
              <a:extLst>
                <a:ext uri="{FF2B5EF4-FFF2-40B4-BE49-F238E27FC236}">
                  <a16:creationId xmlns:a16="http://schemas.microsoft.com/office/drawing/2014/main" id="{8D84A137-B279-7213-3BBB-8A15084C30E2}"/>
                </a:ext>
              </a:extLst>
            </p:cNvPr>
            <p:cNvSpPr>
              <a:spLocks noChangeAspect="1"/>
            </p:cNvSpPr>
            <p:nvPr/>
          </p:nvSpPr>
          <p:spPr bwMode="auto">
            <a:xfrm rot="13800000">
              <a:off x="1707382" y="3383806"/>
              <a:ext cx="157776" cy="99744"/>
            </a:xfrm>
            <a:prstGeom prst="flowChartMagneticDrum">
              <a:avLst/>
            </a:prstGeom>
            <a:pattFill prst="pct90">
              <a:fgClr>
                <a:srgbClr val="33CCCC"/>
              </a:fgClr>
              <a:bgClr>
                <a:schemeClr val="tx1"/>
              </a:bgClr>
            </a:patt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262">
              <a:extLst>
                <a:ext uri="{FF2B5EF4-FFF2-40B4-BE49-F238E27FC236}">
                  <a16:creationId xmlns:a16="http://schemas.microsoft.com/office/drawing/2014/main" id="{4E714905-B63D-3444-FA70-C09DE1FFF288}"/>
                </a:ext>
              </a:extLst>
            </p:cNvPr>
            <p:cNvSpPr/>
            <p:nvPr/>
          </p:nvSpPr>
          <p:spPr bwMode="auto">
            <a:xfrm rot="13800000">
              <a:off x="1701489" y="3315346"/>
              <a:ext cx="58033" cy="102463"/>
            </a:xfrm>
            <a:custGeom>
              <a:avLst/>
              <a:gdLst>
                <a:gd name="connsiteX0" fmla="*/ 0 w 127378"/>
                <a:gd name="connsiteY0" fmla="*/ 0 h 223444"/>
                <a:gd name="connsiteX1" fmla="*/ 51848 w 127378"/>
                <a:gd name="connsiteY1" fmla="*/ 18854 h 223444"/>
                <a:gd name="connsiteX2" fmla="*/ 89555 w 127378"/>
                <a:gd name="connsiteY2" fmla="*/ 23567 h 223444"/>
                <a:gd name="connsiteX3" fmla="*/ 117835 w 127378"/>
                <a:gd name="connsiteY3" fmla="*/ 32994 h 223444"/>
                <a:gd name="connsiteX4" fmla="*/ 89555 w 127378"/>
                <a:gd name="connsiteY4" fmla="*/ 42421 h 223444"/>
                <a:gd name="connsiteX5" fmla="*/ 56561 w 127378"/>
                <a:gd name="connsiteY5" fmla="*/ 51848 h 223444"/>
                <a:gd name="connsiteX6" fmla="*/ 51848 w 127378"/>
                <a:gd name="connsiteY6" fmla="*/ 65988 h 223444"/>
                <a:gd name="connsiteX7" fmla="*/ 75415 w 127378"/>
                <a:gd name="connsiteY7" fmla="*/ 94269 h 223444"/>
                <a:gd name="connsiteX8" fmla="*/ 84841 w 127378"/>
                <a:gd name="connsiteY8" fmla="*/ 108409 h 223444"/>
                <a:gd name="connsiteX9" fmla="*/ 98982 w 127378"/>
                <a:gd name="connsiteY9" fmla="*/ 113122 h 223444"/>
                <a:gd name="connsiteX10" fmla="*/ 113122 w 127378"/>
                <a:gd name="connsiteY10" fmla="*/ 127262 h 223444"/>
                <a:gd name="connsiteX11" fmla="*/ 127262 w 127378"/>
                <a:gd name="connsiteY11" fmla="*/ 136689 h 223444"/>
                <a:gd name="connsiteX12" fmla="*/ 108408 w 127378"/>
                <a:gd name="connsiteY12" fmla="*/ 146116 h 223444"/>
                <a:gd name="connsiteX13" fmla="*/ 61274 w 127378"/>
                <a:gd name="connsiteY13" fmla="*/ 155543 h 223444"/>
                <a:gd name="connsiteX14" fmla="*/ 84841 w 127378"/>
                <a:gd name="connsiteY14" fmla="*/ 179110 h 223444"/>
                <a:gd name="connsiteX15" fmla="*/ 98982 w 127378"/>
                <a:gd name="connsiteY15" fmla="*/ 207390 h 223444"/>
                <a:gd name="connsiteX16" fmla="*/ 113122 w 127378"/>
                <a:gd name="connsiteY16" fmla="*/ 216817 h 223444"/>
                <a:gd name="connsiteX17" fmla="*/ 98982 w 127378"/>
                <a:gd name="connsiteY17" fmla="*/ 221530 h 223444"/>
                <a:gd name="connsiteX18" fmla="*/ 18854 w 127378"/>
                <a:gd name="connsiteY18" fmla="*/ 216817 h 223444"/>
                <a:gd name="connsiteX19" fmla="*/ 28281 w 127378"/>
                <a:gd name="connsiteY19" fmla="*/ 188537 h 223444"/>
                <a:gd name="connsiteX20" fmla="*/ 37707 w 127378"/>
                <a:gd name="connsiteY20" fmla="*/ 160256 h 223444"/>
                <a:gd name="connsiteX21" fmla="*/ 42421 w 127378"/>
                <a:gd name="connsiteY21" fmla="*/ 146116 h 223444"/>
                <a:gd name="connsiteX22" fmla="*/ 47134 w 127378"/>
                <a:gd name="connsiteY22" fmla="*/ 122549 h 223444"/>
                <a:gd name="connsiteX23" fmla="*/ 28281 w 127378"/>
                <a:gd name="connsiteY23" fmla="*/ 18854 h 223444"/>
                <a:gd name="connsiteX24" fmla="*/ 0 w 127378"/>
                <a:gd name="connsiteY24" fmla="*/ 0 h 22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378" h="223444">
                  <a:moveTo>
                    <a:pt x="0" y="0"/>
                  </a:moveTo>
                  <a:cubicBezTo>
                    <a:pt x="9374" y="3750"/>
                    <a:pt x="43046" y="17754"/>
                    <a:pt x="51848" y="18854"/>
                  </a:cubicBezTo>
                  <a:lnTo>
                    <a:pt x="89555" y="23567"/>
                  </a:lnTo>
                  <a:cubicBezTo>
                    <a:pt x="98982" y="26709"/>
                    <a:pt x="127262" y="29852"/>
                    <a:pt x="117835" y="32994"/>
                  </a:cubicBezTo>
                  <a:cubicBezTo>
                    <a:pt x="108408" y="36136"/>
                    <a:pt x="99195" y="40011"/>
                    <a:pt x="89555" y="42421"/>
                  </a:cubicBezTo>
                  <a:cubicBezTo>
                    <a:pt x="65881" y="48340"/>
                    <a:pt x="76847" y="45087"/>
                    <a:pt x="56561" y="51848"/>
                  </a:cubicBezTo>
                  <a:cubicBezTo>
                    <a:pt x="54990" y="56561"/>
                    <a:pt x="51031" y="61087"/>
                    <a:pt x="51848" y="65988"/>
                  </a:cubicBezTo>
                  <a:cubicBezTo>
                    <a:pt x="53311" y="74766"/>
                    <a:pt x="70991" y="88960"/>
                    <a:pt x="75415" y="94269"/>
                  </a:cubicBezTo>
                  <a:cubicBezTo>
                    <a:pt x="79041" y="98621"/>
                    <a:pt x="80418" y="104870"/>
                    <a:pt x="84841" y="108409"/>
                  </a:cubicBezTo>
                  <a:cubicBezTo>
                    <a:pt x="88721" y="111513"/>
                    <a:pt x="94268" y="111551"/>
                    <a:pt x="98982" y="113122"/>
                  </a:cubicBezTo>
                  <a:cubicBezTo>
                    <a:pt x="103695" y="117835"/>
                    <a:pt x="108001" y="122995"/>
                    <a:pt x="113122" y="127262"/>
                  </a:cubicBezTo>
                  <a:cubicBezTo>
                    <a:pt x="117474" y="130889"/>
                    <a:pt x="128636" y="131193"/>
                    <a:pt x="127262" y="136689"/>
                  </a:cubicBezTo>
                  <a:cubicBezTo>
                    <a:pt x="125558" y="143506"/>
                    <a:pt x="114866" y="143348"/>
                    <a:pt x="108408" y="146116"/>
                  </a:cubicBezTo>
                  <a:cubicBezTo>
                    <a:pt x="91957" y="153166"/>
                    <a:pt x="80786" y="152755"/>
                    <a:pt x="61274" y="155543"/>
                  </a:cubicBezTo>
                  <a:cubicBezTo>
                    <a:pt x="86413" y="193250"/>
                    <a:pt x="53418" y="147687"/>
                    <a:pt x="84841" y="179110"/>
                  </a:cubicBezTo>
                  <a:cubicBezTo>
                    <a:pt x="124574" y="218843"/>
                    <a:pt x="68313" y="169055"/>
                    <a:pt x="98982" y="207390"/>
                  </a:cubicBezTo>
                  <a:cubicBezTo>
                    <a:pt x="102521" y="211813"/>
                    <a:pt x="108409" y="213675"/>
                    <a:pt x="113122" y="216817"/>
                  </a:cubicBezTo>
                  <a:cubicBezTo>
                    <a:pt x="108409" y="218388"/>
                    <a:pt x="103950" y="221530"/>
                    <a:pt x="98982" y="221530"/>
                  </a:cubicBezTo>
                  <a:cubicBezTo>
                    <a:pt x="72227" y="221530"/>
                    <a:pt x="43099" y="228131"/>
                    <a:pt x="18854" y="216817"/>
                  </a:cubicBezTo>
                  <a:cubicBezTo>
                    <a:pt x="9850" y="212615"/>
                    <a:pt x="25139" y="197964"/>
                    <a:pt x="28281" y="188537"/>
                  </a:cubicBezTo>
                  <a:lnTo>
                    <a:pt x="37707" y="160256"/>
                  </a:lnTo>
                  <a:cubicBezTo>
                    <a:pt x="39278" y="155543"/>
                    <a:pt x="41447" y="150988"/>
                    <a:pt x="42421" y="146116"/>
                  </a:cubicBezTo>
                  <a:lnTo>
                    <a:pt x="47134" y="122549"/>
                  </a:lnTo>
                  <a:cubicBezTo>
                    <a:pt x="45510" y="91685"/>
                    <a:pt x="62792" y="39560"/>
                    <a:pt x="28281" y="18854"/>
                  </a:cubicBezTo>
                  <a:cubicBezTo>
                    <a:pt x="25586" y="17237"/>
                    <a:pt x="21996" y="1885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Can 259">
              <a:extLst>
                <a:ext uri="{FF2B5EF4-FFF2-40B4-BE49-F238E27FC236}">
                  <a16:creationId xmlns:a16="http://schemas.microsoft.com/office/drawing/2014/main" id="{3F579DFF-F71B-6CBD-8B60-4336D8AF249D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2073260" y="3276355"/>
              <a:ext cx="130573" cy="104278"/>
            </a:xfrm>
            <a:prstGeom prst="can">
              <a:avLst/>
            </a:prstGeom>
            <a:pattFill prst="pct5">
              <a:fgClr>
                <a:srgbClr val="0D0262"/>
              </a:fgClr>
              <a:bgClr>
                <a:srgbClr val="33CCCC"/>
              </a:bgClr>
            </a:pattFill>
            <a:ln w="12700">
              <a:solidFill>
                <a:srgbClr val="0D0262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Can 260">
              <a:extLst>
                <a:ext uri="{FF2B5EF4-FFF2-40B4-BE49-F238E27FC236}">
                  <a16:creationId xmlns:a16="http://schemas.microsoft.com/office/drawing/2014/main" id="{3ABD8E12-98AF-70A6-A6CB-1ED175E42CFA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 flipV="1">
              <a:off x="2008427" y="3336655"/>
              <a:ext cx="130573" cy="104277"/>
            </a:xfrm>
            <a:prstGeom prst="can">
              <a:avLst/>
            </a:prstGeom>
            <a:pattFill prst="pct5">
              <a:fgClr>
                <a:srgbClr val="0D0262"/>
              </a:fgClr>
              <a:bgClr>
                <a:srgbClr val="33CCCC"/>
              </a:bgClr>
            </a:pattFill>
            <a:ln w="12700">
              <a:solidFill>
                <a:srgbClr val="0D0262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lowchart: Direct Access Storage 313">
              <a:extLst>
                <a:ext uri="{FF2B5EF4-FFF2-40B4-BE49-F238E27FC236}">
                  <a16:creationId xmlns:a16="http://schemas.microsoft.com/office/drawing/2014/main" id="{16A09BE7-163F-1195-3135-C7DDC352F8B5}"/>
                </a:ext>
              </a:extLst>
            </p:cNvPr>
            <p:cNvSpPr>
              <a:spLocks noChangeAspect="1"/>
            </p:cNvSpPr>
            <p:nvPr/>
          </p:nvSpPr>
          <p:spPr bwMode="auto">
            <a:xfrm rot="2400000" flipV="1">
              <a:off x="1944953" y="3554278"/>
              <a:ext cx="157777" cy="99744"/>
            </a:xfrm>
            <a:prstGeom prst="flowChartMagneticDrum">
              <a:avLst/>
            </a:prstGeom>
            <a:pattFill prst="dashVert">
              <a:fgClr>
                <a:schemeClr val="tx1"/>
              </a:fgClr>
              <a:bgClr>
                <a:srgbClr val="33CCCC"/>
              </a:bgClr>
            </a:patt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lowchart: Direct Access Storage 136">
              <a:extLst>
                <a:ext uri="{FF2B5EF4-FFF2-40B4-BE49-F238E27FC236}">
                  <a16:creationId xmlns:a16="http://schemas.microsoft.com/office/drawing/2014/main" id="{8C50D9AD-D2C0-A745-62A0-0AAB9550331A}"/>
                </a:ext>
              </a:extLst>
            </p:cNvPr>
            <p:cNvSpPr>
              <a:spLocks noChangeAspect="1"/>
            </p:cNvSpPr>
            <p:nvPr/>
          </p:nvSpPr>
          <p:spPr bwMode="auto">
            <a:xfrm rot="2400000" flipH="1" flipV="1">
              <a:off x="1863345" y="3482643"/>
              <a:ext cx="136922" cy="99744"/>
            </a:xfrm>
            <a:custGeom>
              <a:avLst/>
              <a:gdLst>
                <a:gd name="connsiteX0" fmla="*/ 1667 w 10000"/>
                <a:gd name="connsiteY0" fmla="*/ 0 h 10000"/>
                <a:gd name="connsiteX1" fmla="*/ 8333 w 10000"/>
                <a:gd name="connsiteY1" fmla="*/ 0 h 10000"/>
                <a:gd name="connsiteX2" fmla="*/ 10000 w 10000"/>
                <a:gd name="connsiteY2" fmla="*/ 5000 h 10000"/>
                <a:gd name="connsiteX3" fmla="*/ 8333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8333 w 10000"/>
                <a:gd name="connsiteY0" fmla="*/ 10000 h 10000"/>
                <a:gd name="connsiteX1" fmla="*/ 6666 w 10000"/>
                <a:gd name="connsiteY1" fmla="*/ 5000 h 10000"/>
                <a:gd name="connsiteX2" fmla="*/ 8333 w 10000"/>
                <a:gd name="connsiteY2" fmla="*/ 0 h 10000"/>
                <a:gd name="connsiteX0" fmla="*/ 1667 w 10000"/>
                <a:gd name="connsiteY0" fmla="*/ 0 h 10000"/>
                <a:gd name="connsiteX1" fmla="*/ 8333 w 10000"/>
                <a:gd name="connsiteY1" fmla="*/ 0 h 10000"/>
                <a:gd name="connsiteX2" fmla="*/ 10000 w 10000"/>
                <a:gd name="connsiteY2" fmla="*/ 5000 h 10000"/>
                <a:gd name="connsiteX3" fmla="*/ 8333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8333 w 10000"/>
                <a:gd name="connsiteY1" fmla="*/ 0 h 10000"/>
                <a:gd name="connsiteX2" fmla="*/ 10000 w 10000"/>
                <a:gd name="connsiteY2" fmla="*/ 5000 h 10000"/>
                <a:gd name="connsiteX3" fmla="*/ 8333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8333 w 10000"/>
                <a:gd name="connsiteY0" fmla="*/ 10000 h 10000"/>
                <a:gd name="connsiteX1" fmla="*/ 6666 w 10000"/>
                <a:gd name="connsiteY1" fmla="*/ 5000 h 10000"/>
                <a:gd name="connsiteX2" fmla="*/ 8333 w 10000"/>
                <a:gd name="connsiteY2" fmla="*/ 0 h 10000"/>
                <a:gd name="connsiteX0" fmla="*/ 1667 w 10000"/>
                <a:gd name="connsiteY0" fmla="*/ 0 h 10000"/>
                <a:gd name="connsiteX1" fmla="*/ 8333 w 10000"/>
                <a:gd name="connsiteY1" fmla="*/ 0 h 10000"/>
                <a:gd name="connsiteX2" fmla="*/ 10000 w 10000"/>
                <a:gd name="connsiteY2" fmla="*/ 5000 h 10000"/>
                <a:gd name="connsiteX3" fmla="*/ 8333 w 10000"/>
                <a:gd name="connsiteY3" fmla="*/ 10000 h 10000"/>
                <a:gd name="connsiteX4" fmla="*/ 1667 w 10000"/>
                <a:gd name="connsiteY4" fmla="*/ 10000 h 10000"/>
                <a:gd name="connsiteX5" fmla="*/ 1130 w 10000"/>
                <a:gd name="connsiteY5" fmla="*/ 4752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 stroke="0" extrusionOk="0">
                  <a:moveTo>
                    <a:pt x="1667" y="0"/>
                  </a:moveTo>
                  <a:lnTo>
                    <a:pt x="8333" y="0"/>
                  </a:lnTo>
                  <a:cubicBezTo>
                    <a:pt x="9254" y="0"/>
                    <a:pt x="10000" y="2239"/>
                    <a:pt x="10000" y="5000"/>
                  </a:cubicBezTo>
                  <a:cubicBezTo>
                    <a:pt x="10000" y="7761"/>
                    <a:pt x="9254" y="10000"/>
                    <a:pt x="8333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  <a:path w="10000" h="10000" fill="none" extrusionOk="0">
                  <a:moveTo>
                    <a:pt x="8333" y="10000"/>
                  </a:moveTo>
                  <a:cubicBezTo>
                    <a:pt x="7412" y="10000"/>
                    <a:pt x="6666" y="7761"/>
                    <a:pt x="6666" y="5000"/>
                  </a:cubicBezTo>
                  <a:cubicBezTo>
                    <a:pt x="6666" y="2239"/>
                    <a:pt x="7412" y="0"/>
                    <a:pt x="8333" y="0"/>
                  </a:cubicBezTo>
                </a:path>
                <a:path w="10000" h="10000" fill="none">
                  <a:moveTo>
                    <a:pt x="1667" y="0"/>
                  </a:moveTo>
                  <a:lnTo>
                    <a:pt x="8333" y="0"/>
                  </a:lnTo>
                  <a:cubicBezTo>
                    <a:pt x="9254" y="0"/>
                    <a:pt x="10000" y="2239"/>
                    <a:pt x="10000" y="5000"/>
                  </a:cubicBezTo>
                  <a:cubicBezTo>
                    <a:pt x="10000" y="7761"/>
                    <a:pt x="9254" y="10000"/>
                    <a:pt x="8333" y="10000"/>
                  </a:cubicBezTo>
                  <a:lnTo>
                    <a:pt x="1667" y="10000"/>
                  </a:lnTo>
                  <a:cubicBezTo>
                    <a:pt x="746" y="10000"/>
                    <a:pt x="1130" y="7513"/>
                    <a:pt x="1130" y="4752"/>
                  </a:cubicBezTo>
                  <a:cubicBezTo>
                    <a:pt x="1130" y="1991"/>
                    <a:pt x="746" y="0"/>
                    <a:pt x="1667" y="0"/>
                  </a:cubicBezTo>
                  <a:close/>
                </a:path>
              </a:pathLst>
            </a:custGeom>
            <a:pattFill prst="dashVert">
              <a:fgClr>
                <a:schemeClr val="tx1"/>
              </a:fgClr>
              <a:bgClr>
                <a:srgbClr val="33CCCC"/>
              </a:bgClr>
            </a:patt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1421139E-0AB4-4FB7-0548-1DDBA488E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1090" y="1325323"/>
              <a:ext cx="2342451" cy="26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Increased thermal stability</a:t>
              </a:r>
            </a:p>
          </p:txBody>
        </p:sp>
        <p:sp>
          <p:nvSpPr>
            <p:cNvPr id="237" name="Freeform 10">
              <a:extLst>
                <a:ext uri="{FF2B5EF4-FFF2-40B4-BE49-F238E27FC236}">
                  <a16:creationId xmlns:a16="http://schemas.microsoft.com/office/drawing/2014/main" id="{3DF34C90-BAE6-9E83-3B7F-B0F49B62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796" y="1575965"/>
              <a:ext cx="2014820" cy="1166007"/>
            </a:xfrm>
            <a:custGeom>
              <a:avLst/>
              <a:gdLst>
                <a:gd name="T0" fmla="*/ 0 w 4400"/>
                <a:gd name="T1" fmla="*/ 0 h 2601"/>
                <a:gd name="T2" fmla="*/ 1542 w 4400"/>
                <a:gd name="T3" fmla="*/ 1995 h 2601"/>
                <a:gd name="T4" fmla="*/ 3084 w 4400"/>
                <a:gd name="T5" fmla="*/ 2268 h 2601"/>
                <a:gd name="T6" fmla="*/ 4400 w 4400"/>
                <a:gd name="T7" fmla="*/ 0 h 2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00"/>
                <a:gd name="T13" fmla="*/ 0 h 2601"/>
                <a:gd name="T14" fmla="*/ 4400 w 4400"/>
                <a:gd name="T15" fmla="*/ 2601 h 2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00" h="2601">
                  <a:moveTo>
                    <a:pt x="0" y="0"/>
                  </a:moveTo>
                  <a:cubicBezTo>
                    <a:pt x="514" y="808"/>
                    <a:pt x="1028" y="1617"/>
                    <a:pt x="1542" y="1995"/>
                  </a:cubicBezTo>
                  <a:cubicBezTo>
                    <a:pt x="2056" y="2373"/>
                    <a:pt x="2608" y="2601"/>
                    <a:pt x="3084" y="2268"/>
                  </a:cubicBezTo>
                  <a:cubicBezTo>
                    <a:pt x="3560" y="1935"/>
                    <a:pt x="4196" y="370"/>
                    <a:pt x="4400" y="0"/>
                  </a:cubicBezTo>
                </a:path>
              </a:pathLst>
            </a:custGeom>
            <a:gradFill rotWithShape="1">
              <a:gsLst>
                <a:gs pos="4000">
                  <a:srgbClr val="BBE0E3">
                    <a:alpha val="0"/>
                  </a:srgbClr>
                </a:gs>
                <a:gs pos="67000">
                  <a:srgbClr val="00004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Line 9">
              <a:extLst>
                <a:ext uri="{FF2B5EF4-FFF2-40B4-BE49-F238E27FC236}">
                  <a16:creationId xmlns:a16="http://schemas.microsoft.com/office/drawing/2014/main" id="{6ED9B2E7-2E17-BD83-3695-C82415829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796" y="1575965"/>
              <a:ext cx="20148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Line 11">
              <a:extLst>
                <a:ext uri="{FF2B5EF4-FFF2-40B4-BE49-F238E27FC236}">
                  <a16:creationId xmlns:a16="http://schemas.microsoft.com/office/drawing/2014/main" id="{92A31C5C-01B4-E542-7447-DED42DD9C3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7177" y="2023360"/>
              <a:ext cx="14749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Line 18">
              <a:extLst>
                <a:ext uri="{FF2B5EF4-FFF2-40B4-BE49-F238E27FC236}">
                  <a16:creationId xmlns:a16="http://schemas.microsoft.com/office/drawing/2014/main" id="{65FACC48-7FCD-908D-3C25-2DCB144E16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6576" y="2046452"/>
              <a:ext cx="0" cy="245714"/>
            </a:xfrm>
            <a:prstGeom prst="line">
              <a:avLst/>
            </a:prstGeom>
            <a:noFill/>
            <a:ln w="28575">
              <a:solidFill>
                <a:srgbClr val="D7F42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 80">
              <a:extLst>
                <a:ext uri="{FF2B5EF4-FFF2-40B4-BE49-F238E27FC236}">
                  <a16:creationId xmlns:a16="http://schemas.microsoft.com/office/drawing/2014/main" id="{56EE3B9B-59E2-1446-2DC0-6DEF788494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30409" y="1692851"/>
              <a:ext cx="46246" cy="102465"/>
            </a:xfrm>
            <a:custGeom>
              <a:avLst/>
              <a:gdLst>
                <a:gd name="connsiteX0" fmla="*/ 67317 w 135788"/>
                <a:gd name="connsiteY0" fmla="*/ 95367 h 297321"/>
                <a:gd name="connsiteX1" fmla="*/ 84147 w 135788"/>
                <a:gd name="connsiteY1" fmla="*/ 39269 h 297321"/>
                <a:gd name="connsiteX2" fmla="*/ 95366 w 135788"/>
                <a:gd name="connsiteY2" fmla="*/ 5610 h 297321"/>
                <a:gd name="connsiteX3" fmla="*/ 112196 w 135788"/>
                <a:gd name="connsiteY3" fmla="*/ 0 h 297321"/>
                <a:gd name="connsiteX4" fmla="*/ 134635 w 135788"/>
                <a:gd name="connsiteY4" fmla="*/ 5610 h 297321"/>
                <a:gd name="connsiteX5" fmla="*/ 129025 w 135788"/>
                <a:gd name="connsiteY5" fmla="*/ 28049 h 297321"/>
                <a:gd name="connsiteX6" fmla="*/ 100976 w 135788"/>
                <a:gd name="connsiteY6" fmla="*/ 72928 h 297321"/>
                <a:gd name="connsiteX7" fmla="*/ 95366 w 135788"/>
                <a:gd name="connsiteY7" fmla="*/ 89757 h 297321"/>
                <a:gd name="connsiteX8" fmla="*/ 72927 w 135788"/>
                <a:gd name="connsiteY8" fmla="*/ 123416 h 297321"/>
                <a:gd name="connsiteX9" fmla="*/ 67317 w 135788"/>
                <a:gd name="connsiteY9" fmla="*/ 140246 h 297321"/>
                <a:gd name="connsiteX10" fmla="*/ 44878 w 135788"/>
                <a:gd name="connsiteY10" fmla="*/ 252442 h 297321"/>
                <a:gd name="connsiteX11" fmla="*/ 22439 w 135788"/>
                <a:gd name="connsiteY11" fmla="*/ 286101 h 297321"/>
                <a:gd name="connsiteX12" fmla="*/ 5609 w 135788"/>
                <a:gd name="connsiteY12" fmla="*/ 297321 h 297321"/>
                <a:gd name="connsiteX13" fmla="*/ 0 w 135788"/>
                <a:gd name="connsiteY13" fmla="*/ 280491 h 297321"/>
                <a:gd name="connsiteX14" fmla="*/ 5609 w 135788"/>
                <a:gd name="connsiteY14" fmla="*/ 263662 h 297321"/>
                <a:gd name="connsiteX15" fmla="*/ 28049 w 135788"/>
                <a:gd name="connsiteY15" fmla="*/ 230003 h 297321"/>
                <a:gd name="connsiteX16" fmla="*/ 39268 w 135788"/>
                <a:gd name="connsiteY16" fmla="*/ 213173 h 297321"/>
                <a:gd name="connsiteX17" fmla="*/ 50488 w 135788"/>
                <a:gd name="connsiteY17" fmla="*/ 179514 h 297321"/>
                <a:gd name="connsiteX18" fmla="*/ 56098 w 135788"/>
                <a:gd name="connsiteY18" fmla="*/ 162685 h 297321"/>
                <a:gd name="connsiteX19" fmla="*/ 67317 w 135788"/>
                <a:gd name="connsiteY19" fmla="*/ 145856 h 297321"/>
                <a:gd name="connsiteX20" fmla="*/ 72927 w 135788"/>
                <a:gd name="connsiteY20" fmla="*/ 129026 h 297321"/>
                <a:gd name="connsiteX21" fmla="*/ 67317 w 135788"/>
                <a:gd name="connsiteY21" fmla="*/ 95367 h 29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5788" h="297321">
                  <a:moveTo>
                    <a:pt x="67317" y="95367"/>
                  </a:moveTo>
                  <a:cubicBezTo>
                    <a:pt x="69187" y="80407"/>
                    <a:pt x="67897" y="98855"/>
                    <a:pt x="84147" y="39269"/>
                  </a:cubicBezTo>
                  <a:cubicBezTo>
                    <a:pt x="87259" y="27859"/>
                    <a:pt x="84146" y="9350"/>
                    <a:pt x="95366" y="5610"/>
                  </a:cubicBezTo>
                  <a:lnTo>
                    <a:pt x="112196" y="0"/>
                  </a:lnTo>
                  <a:cubicBezTo>
                    <a:pt x="119676" y="1870"/>
                    <a:pt x="130668" y="-1001"/>
                    <a:pt x="134635" y="5610"/>
                  </a:cubicBezTo>
                  <a:cubicBezTo>
                    <a:pt x="138602" y="12221"/>
                    <a:pt x="131240" y="20664"/>
                    <a:pt x="129025" y="28049"/>
                  </a:cubicBezTo>
                  <a:cubicBezTo>
                    <a:pt x="117342" y="66992"/>
                    <a:pt x="126695" y="55782"/>
                    <a:pt x="100976" y="72928"/>
                  </a:cubicBezTo>
                  <a:cubicBezTo>
                    <a:pt x="99106" y="78538"/>
                    <a:pt x="98238" y="84588"/>
                    <a:pt x="95366" y="89757"/>
                  </a:cubicBezTo>
                  <a:cubicBezTo>
                    <a:pt x="88817" y="101544"/>
                    <a:pt x="72927" y="123416"/>
                    <a:pt x="72927" y="123416"/>
                  </a:cubicBezTo>
                  <a:cubicBezTo>
                    <a:pt x="71057" y="129026"/>
                    <a:pt x="68345" y="134423"/>
                    <a:pt x="67317" y="140246"/>
                  </a:cubicBezTo>
                  <a:cubicBezTo>
                    <a:pt x="66062" y="147359"/>
                    <a:pt x="59257" y="230873"/>
                    <a:pt x="44878" y="252442"/>
                  </a:cubicBezTo>
                  <a:cubicBezTo>
                    <a:pt x="37398" y="263662"/>
                    <a:pt x="33659" y="278621"/>
                    <a:pt x="22439" y="286101"/>
                  </a:cubicBezTo>
                  <a:lnTo>
                    <a:pt x="5609" y="297321"/>
                  </a:lnTo>
                  <a:cubicBezTo>
                    <a:pt x="3739" y="291711"/>
                    <a:pt x="0" y="286404"/>
                    <a:pt x="0" y="280491"/>
                  </a:cubicBezTo>
                  <a:cubicBezTo>
                    <a:pt x="0" y="274578"/>
                    <a:pt x="2737" y="268831"/>
                    <a:pt x="5609" y="263662"/>
                  </a:cubicBezTo>
                  <a:cubicBezTo>
                    <a:pt x="12158" y="251874"/>
                    <a:pt x="20569" y="241223"/>
                    <a:pt x="28049" y="230003"/>
                  </a:cubicBezTo>
                  <a:cubicBezTo>
                    <a:pt x="31789" y="224393"/>
                    <a:pt x="37136" y="219569"/>
                    <a:pt x="39268" y="213173"/>
                  </a:cubicBezTo>
                  <a:lnTo>
                    <a:pt x="50488" y="179514"/>
                  </a:lnTo>
                  <a:cubicBezTo>
                    <a:pt x="52358" y="173904"/>
                    <a:pt x="52818" y="167605"/>
                    <a:pt x="56098" y="162685"/>
                  </a:cubicBezTo>
                  <a:cubicBezTo>
                    <a:pt x="59838" y="157075"/>
                    <a:pt x="64302" y="151886"/>
                    <a:pt x="67317" y="145856"/>
                  </a:cubicBezTo>
                  <a:cubicBezTo>
                    <a:pt x="69962" y="140567"/>
                    <a:pt x="70731" y="134516"/>
                    <a:pt x="72927" y="129026"/>
                  </a:cubicBezTo>
                  <a:cubicBezTo>
                    <a:pt x="74480" y="125144"/>
                    <a:pt x="65447" y="110327"/>
                    <a:pt x="67317" y="95367"/>
                  </a:cubicBezTo>
                  <a:close/>
                </a:path>
              </a:pathLst>
            </a:custGeom>
            <a:solidFill>
              <a:srgbClr val="E6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81">
              <a:extLst>
                <a:ext uri="{FF2B5EF4-FFF2-40B4-BE49-F238E27FC236}">
                  <a16:creationId xmlns:a16="http://schemas.microsoft.com/office/drawing/2014/main" id="{7CADE784-2957-DF84-B791-581BAB33BFAA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2429956" y="1693304"/>
              <a:ext cx="46245" cy="101557"/>
            </a:xfrm>
            <a:custGeom>
              <a:avLst/>
              <a:gdLst>
                <a:gd name="connsiteX0" fmla="*/ 67317 w 135788"/>
                <a:gd name="connsiteY0" fmla="*/ 95367 h 297321"/>
                <a:gd name="connsiteX1" fmla="*/ 84147 w 135788"/>
                <a:gd name="connsiteY1" fmla="*/ 39269 h 297321"/>
                <a:gd name="connsiteX2" fmla="*/ 95366 w 135788"/>
                <a:gd name="connsiteY2" fmla="*/ 5610 h 297321"/>
                <a:gd name="connsiteX3" fmla="*/ 112196 w 135788"/>
                <a:gd name="connsiteY3" fmla="*/ 0 h 297321"/>
                <a:gd name="connsiteX4" fmla="*/ 134635 w 135788"/>
                <a:gd name="connsiteY4" fmla="*/ 5610 h 297321"/>
                <a:gd name="connsiteX5" fmla="*/ 129025 w 135788"/>
                <a:gd name="connsiteY5" fmla="*/ 28049 h 297321"/>
                <a:gd name="connsiteX6" fmla="*/ 100976 w 135788"/>
                <a:gd name="connsiteY6" fmla="*/ 72928 h 297321"/>
                <a:gd name="connsiteX7" fmla="*/ 95366 w 135788"/>
                <a:gd name="connsiteY7" fmla="*/ 89757 h 297321"/>
                <a:gd name="connsiteX8" fmla="*/ 72927 w 135788"/>
                <a:gd name="connsiteY8" fmla="*/ 123416 h 297321"/>
                <a:gd name="connsiteX9" fmla="*/ 67317 w 135788"/>
                <a:gd name="connsiteY9" fmla="*/ 140246 h 297321"/>
                <a:gd name="connsiteX10" fmla="*/ 44878 w 135788"/>
                <a:gd name="connsiteY10" fmla="*/ 252442 h 297321"/>
                <a:gd name="connsiteX11" fmla="*/ 22439 w 135788"/>
                <a:gd name="connsiteY11" fmla="*/ 286101 h 297321"/>
                <a:gd name="connsiteX12" fmla="*/ 5609 w 135788"/>
                <a:gd name="connsiteY12" fmla="*/ 297321 h 297321"/>
                <a:gd name="connsiteX13" fmla="*/ 0 w 135788"/>
                <a:gd name="connsiteY13" fmla="*/ 280491 h 297321"/>
                <a:gd name="connsiteX14" fmla="*/ 5609 w 135788"/>
                <a:gd name="connsiteY14" fmla="*/ 263662 h 297321"/>
                <a:gd name="connsiteX15" fmla="*/ 28049 w 135788"/>
                <a:gd name="connsiteY15" fmla="*/ 230003 h 297321"/>
                <a:gd name="connsiteX16" fmla="*/ 39268 w 135788"/>
                <a:gd name="connsiteY16" fmla="*/ 213173 h 297321"/>
                <a:gd name="connsiteX17" fmla="*/ 50488 w 135788"/>
                <a:gd name="connsiteY17" fmla="*/ 179514 h 297321"/>
                <a:gd name="connsiteX18" fmla="*/ 56098 w 135788"/>
                <a:gd name="connsiteY18" fmla="*/ 162685 h 297321"/>
                <a:gd name="connsiteX19" fmla="*/ 67317 w 135788"/>
                <a:gd name="connsiteY19" fmla="*/ 145856 h 297321"/>
                <a:gd name="connsiteX20" fmla="*/ 72927 w 135788"/>
                <a:gd name="connsiteY20" fmla="*/ 129026 h 297321"/>
                <a:gd name="connsiteX21" fmla="*/ 67317 w 135788"/>
                <a:gd name="connsiteY21" fmla="*/ 95367 h 29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5788" h="297321">
                  <a:moveTo>
                    <a:pt x="67317" y="95367"/>
                  </a:moveTo>
                  <a:cubicBezTo>
                    <a:pt x="69187" y="80407"/>
                    <a:pt x="67897" y="98855"/>
                    <a:pt x="84147" y="39269"/>
                  </a:cubicBezTo>
                  <a:cubicBezTo>
                    <a:pt x="87259" y="27859"/>
                    <a:pt x="84146" y="9350"/>
                    <a:pt x="95366" y="5610"/>
                  </a:cubicBezTo>
                  <a:lnTo>
                    <a:pt x="112196" y="0"/>
                  </a:lnTo>
                  <a:cubicBezTo>
                    <a:pt x="119676" y="1870"/>
                    <a:pt x="130668" y="-1001"/>
                    <a:pt x="134635" y="5610"/>
                  </a:cubicBezTo>
                  <a:cubicBezTo>
                    <a:pt x="138602" y="12221"/>
                    <a:pt x="131240" y="20664"/>
                    <a:pt x="129025" y="28049"/>
                  </a:cubicBezTo>
                  <a:cubicBezTo>
                    <a:pt x="117342" y="66992"/>
                    <a:pt x="126695" y="55782"/>
                    <a:pt x="100976" y="72928"/>
                  </a:cubicBezTo>
                  <a:cubicBezTo>
                    <a:pt x="99106" y="78538"/>
                    <a:pt x="98238" y="84588"/>
                    <a:pt x="95366" y="89757"/>
                  </a:cubicBezTo>
                  <a:cubicBezTo>
                    <a:pt x="88817" y="101544"/>
                    <a:pt x="72927" y="123416"/>
                    <a:pt x="72927" y="123416"/>
                  </a:cubicBezTo>
                  <a:cubicBezTo>
                    <a:pt x="71057" y="129026"/>
                    <a:pt x="68345" y="134423"/>
                    <a:pt x="67317" y="140246"/>
                  </a:cubicBezTo>
                  <a:cubicBezTo>
                    <a:pt x="66062" y="147359"/>
                    <a:pt x="59257" y="230873"/>
                    <a:pt x="44878" y="252442"/>
                  </a:cubicBezTo>
                  <a:cubicBezTo>
                    <a:pt x="37398" y="263662"/>
                    <a:pt x="33659" y="278621"/>
                    <a:pt x="22439" y="286101"/>
                  </a:cubicBezTo>
                  <a:lnTo>
                    <a:pt x="5609" y="297321"/>
                  </a:lnTo>
                  <a:cubicBezTo>
                    <a:pt x="3739" y="291711"/>
                    <a:pt x="0" y="286404"/>
                    <a:pt x="0" y="280491"/>
                  </a:cubicBezTo>
                  <a:cubicBezTo>
                    <a:pt x="0" y="274578"/>
                    <a:pt x="2737" y="268831"/>
                    <a:pt x="5609" y="263662"/>
                  </a:cubicBezTo>
                  <a:cubicBezTo>
                    <a:pt x="12158" y="251874"/>
                    <a:pt x="20569" y="241223"/>
                    <a:pt x="28049" y="230003"/>
                  </a:cubicBezTo>
                  <a:cubicBezTo>
                    <a:pt x="31789" y="224393"/>
                    <a:pt x="37136" y="219569"/>
                    <a:pt x="39268" y="213173"/>
                  </a:cubicBezTo>
                  <a:lnTo>
                    <a:pt x="50488" y="179514"/>
                  </a:lnTo>
                  <a:cubicBezTo>
                    <a:pt x="52358" y="173904"/>
                    <a:pt x="52818" y="167605"/>
                    <a:pt x="56098" y="162685"/>
                  </a:cubicBezTo>
                  <a:cubicBezTo>
                    <a:pt x="59838" y="157075"/>
                    <a:pt x="64302" y="151886"/>
                    <a:pt x="67317" y="145856"/>
                  </a:cubicBezTo>
                  <a:cubicBezTo>
                    <a:pt x="69962" y="140567"/>
                    <a:pt x="70731" y="134516"/>
                    <a:pt x="72927" y="129026"/>
                  </a:cubicBezTo>
                  <a:cubicBezTo>
                    <a:pt x="74480" y="125144"/>
                    <a:pt x="65447" y="110327"/>
                    <a:pt x="67317" y="95367"/>
                  </a:cubicBezTo>
                  <a:close/>
                </a:path>
              </a:pathLst>
            </a:custGeom>
            <a:solidFill>
              <a:srgbClr val="E6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82">
              <a:extLst>
                <a:ext uri="{FF2B5EF4-FFF2-40B4-BE49-F238E27FC236}">
                  <a16:creationId xmlns:a16="http://schemas.microsoft.com/office/drawing/2014/main" id="{E68741E1-52B5-406A-91BA-E0AAF20F3BBA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 flipV="1">
              <a:off x="2431769" y="1691490"/>
              <a:ext cx="46245" cy="101557"/>
            </a:xfrm>
            <a:custGeom>
              <a:avLst/>
              <a:gdLst>
                <a:gd name="connsiteX0" fmla="*/ 67317 w 135788"/>
                <a:gd name="connsiteY0" fmla="*/ 95367 h 297321"/>
                <a:gd name="connsiteX1" fmla="*/ 84147 w 135788"/>
                <a:gd name="connsiteY1" fmla="*/ 39269 h 297321"/>
                <a:gd name="connsiteX2" fmla="*/ 95366 w 135788"/>
                <a:gd name="connsiteY2" fmla="*/ 5610 h 297321"/>
                <a:gd name="connsiteX3" fmla="*/ 112196 w 135788"/>
                <a:gd name="connsiteY3" fmla="*/ 0 h 297321"/>
                <a:gd name="connsiteX4" fmla="*/ 134635 w 135788"/>
                <a:gd name="connsiteY4" fmla="*/ 5610 h 297321"/>
                <a:gd name="connsiteX5" fmla="*/ 129025 w 135788"/>
                <a:gd name="connsiteY5" fmla="*/ 28049 h 297321"/>
                <a:gd name="connsiteX6" fmla="*/ 100976 w 135788"/>
                <a:gd name="connsiteY6" fmla="*/ 72928 h 297321"/>
                <a:gd name="connsiteX7" fmla="*/ 95366 w 135788"/>
                <a:gd name="connsiteY7" fmla="*/ 89757 h 297321"/>
                <a:gd name="connsiteX8" fmla="*/ 72927 w 135788"/>
                <a:gd name="connsiteY8" fmla="*/ 123416 h 297321"/>
                <a:gd name="connsiteX9" fmla="*/ 67317 w 135788"/>
                <a:gd name="connsiteY9" fmla="*/ 140246 h 297321"/>
                <a:gd name="connsiteX10" fmla="*/ 44878 w 135788"/>
                <a:gd name="connsiteY10" fmla="*/ 252442 h 297321"/>
                <a:gd name="connsiteX11" fmla="*/ 22439 w 135788"/>
                <a:gd name="connsiteY11" fmla="*/ 286101 h 297321"/>
                <a:gd name="connsiteX12" fmla="*/ 5609 w 135788"/>
                <a:gd name="connsiteY12" fmla="*/ 297321 h 297321"/>
                <a:gd name="connsiteX13" fmla="*/ 0 w 135788"/>
                <a:gd name="connsiteY13" fmla="*/ 280491 h 297321"/>
                <a:gd name="connsiteX14" fmla="*/ 5609 w 135788"/>
                <a:gd name="connsiteY14" fmla="*/ 263662 h 297321"/>
                <a:gd name="connsiteX15" fmla="*/ 28049 w 135788"/>
                <a:gd name="connsiteY15" fmla="*/ 230003 h 297321"/>
                <a:gd name="connsiteX16" fmla="*/ 39268 w 135788"/>
                <a:gd name="connsiteY16" fmla="*/ 213173 h 297321"/>
                <a:gd name="connsiteX17" fmla="*/ 50488 w 135788"/>
                <a:gd name="connsiteY17" fmla="*/ 179514 h 297321"/>
                <a:gd name="connsiteX18" fmla="*/ 56098 w 135788"/>
                <a:gd name="connsiteY18" fmla="*/ 162685 h 297321"/>
                <a:gd name="connsiteX19" fmla="*/ 67317 w 135788"/>
                <a:gd name="connsiteY19" fmla="*/ 145856 h 297321"/>
                <a:gd name="connsiteX20" fmla="*/ 72927 w 135788"/>
                <a:gd name="connsiteY20" fmla="*/ 129026 h 297321"/>
                <a:gd name="connsiteX21" fmla="*/ 67317 w 135788"/>
                <a:gd name="connsiteY21" fmla="*/ 95367 h 29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5788" h="297321">
                  <a:moveTo>
                    <a:pt x="67317" y="95367"/>
                  </a:moveTo>
                  <a:cubicBezTo>
                    <a:pt x="69187" y="80407"/>
                    <a:pt x="67897" y="98855"/>
                    <a:pt x="84147" y="39269"/>
                  </a:cubicBezTo>
                  <a:cubicBezTo>
                    <a:pt x="87259" y="27859"/>
                    <a:pt x="84146" y="9350"/>
                    <a:pt x="95366" y="5610"/>
                  </a:cubicBezTo>
                  <a:lnTo>
                    <a:pt x="112196" y="0"/>
                  </a:lnTo>
                  <a:cubicBezTo>
                    <a:pt x="119676" y="1870"/>
                    <a:pt x="130668" y="-1001"/>
                    <a:pt x="134635" y="5610"/>
                  </a:cubicBezTo>
                  <a:cubicBezTo>
                    <a:pt x="138602" y="12221"/>
                    <a:pt x="131240" y="20664"/>
                    <a:pt x="129025" y="28049"/>
                  </a:cubicBezTo>
                  <a:cubicBezTo>
                    <a:pt x="117342" y="66992"/>
                    <a:pt x="126695" y="55782"/>
                    <a:pt x="100976" y="72928"/>
                  </a:cubicBezTo>
                  <a:cubicBezTo>
                    <a:pt x="99106" y="78538"/>
                    <a:pt x="98238" y="84588"/>
                    <a:pt x="95366" y="89757"/>
                  </a:cubicBezTo>
                  <a:cubicBezTo>
                    <a:pt x="88817" y="101544"/>
                    <a:pt x="72927" y="123416"/>
                    <a:pt x="72927" y="123416"/>
                  </a:cubicBezTo>
                  <a:cubicBezTo>
                    <a:pt x="71057" y="129026"/>
                    <a:pt x="68345" y="134423"/>
                    <a:pt x="67317" y="140246"/>
                  </a:cubicBezTo>
                  <a:cubicBezTo>
                    <a:pt x="66062" y="147359"/>
                    <a:pt x="59257" y="230873"/>
                    <a:pt x="44878" y="252442"/>
                  </a:cubicBezTo>
                  <a:cubicBezTo>
                    <a:pt x="37398" y="263662"/>
                    <a:pt x="33659" y="278621"/>
                    <a:pt x="22439" y="286101"/>
                  </a:cubicBezTo>
                  <a:lnTo>
                    <a:pt x="5609" y="297321"/>
                  </a:lnTo>
                  <a:cubicBezTo>
                    <a:pt x="3739" y="291711"/>
                    <a:pt x="0" y="286404"/>
                    <a:pt x="0" y="280491"/>
                  </a:cubicBezTo>
                  <a:cubicBezTo>
                    <a:pt x="0" y="274578"/>
                    <a:pt x="2737" y="268831"/>
                    <a:pt x="5609" y="263662"/>
                  </a:cubicBezTo>
                  <a:cubicBezTo>
                    <a:pt x="12158" y="251874"/>
                    <a:pt x="20569" y="241223"/>
                    <a:pt x="28049" y="230003"/>
                  </a:cubicBezTo>
                  <a:cubicBezTo>
                    <a:pt x="31789" y="224393"/>
                    <a:pt x="37136" y="219569"/>
                    <a:pt x="39268" y="213173"/>
                  </a:cubicBezTo>
                  <a:lnTo>
                    <a:pt x="50488" y="179514"/>
                  </a:lnTo>
                  <a:cubicBezTo>
                    <a:pt x="52358" y="173904"/>
                    <a:pt x="52818" y="167605"/>
                    <a:pt x="56098" y="162685"/>
                  </a:cubicBezTo>
                  <a:cubicBezTo>
                    <a:pt x="59838" y="157075"/>
                    <a:pt x="64302" y="151886"/>
                    <a:pt x="67317" y="145856"/>
                  </a:cubicBezTo>
                  <a:cubicBezTo>
                    <a:pt x="69962" y="140567"/>
                    <a:pt x="70731" y="134516"/>
                    <a:pt x="72927" y="129026"/>
                  </a:cubicBezTo>
                  <a:cubicBezTo>
                    <a:pt x="74480" y="125144"/>
                    <a:pt x="65447" y="110327"/>
                    <a:pt x="67317" y="95367"/>
                  </a:cubicBezTo>
                  <a:close/>
                </a:path>
              </a:pathLst>
            </a:custGeom>
            <a:solidFill>
              <a:srgbClr val="E6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83">
              <a:extLst>
                <a:ext uri="{FF2B5EF4-FFF2-40B4-BE49-F238E27FC236}">
                  <a16:creationId xmlns:a16="http://schemas.microsoft.com/office/drawing/2014/main" id="{2E56EFAD-38FF-ED61-6541-7513D86651DA}"/>
                </a:ext>
              </a:extLst>
            </p:cNvPr>
            <p:cNvSpPr>
              <a:spLocks noChangeAspect="1"/>
            </p:cNvSpPr>
            <p:nvPr/>
          </p:nvSpPr>
          <p:spPr bwMode="auto">
            <a:xfrm rot="20100000" flipH="1" flipV="1">
              <a:off x="2428595" y="1693758"/>
              <a:ext cx="46246" cy="101557"/>
            </a:xfrm>
            <a:custGeom>
              <a:avLst/>
              <a:gdLst>
                <a:gd name="connsiteX0" fmla="*/ 67317 w 135788"/>
                <a:gd name="connsiteY0" fmla="*/ 95367 h 297321"/>
                <a:gd name="connsiteX1" fmla="*/ 84147 w 135788"/>
                <a:gd name="connsiteY1" fmla="*/ 39269 h 297321"/>
                <a:gd name="connsiteX2" fmla="*/ 95366 w 135788"/>
                <a:gd name="connsiteY2" fmla="*/ 5610 h 297321"/>
                <a:gd name="connsiteX3" fmla="*/ 112196 w 135788"/>
                <a:gd name="connsiteY3" fmla="*/ 0 h 297321"/>
                <a:gd name="connsiteX4" fmla="*/ 134635 w 135788"/>
                <a:gd name="connsiteY4" fmla="*/ 5610 h 297321"/>
                <a:gd name="connsiteX5" fmla="*/ 129025 w 135788"/>
                <a:gd name="connsiteY5" fmla="*/ 28049 h 297321"/>
                <a:gd name="connsiteX6" fmla="*/ 100976 w 135788"/>
                <a:gd name="connsiteY6" fmla="*/ 72928 h 297321"/>
                <a:gd name="connsiteX7" fmla="*/ 95366 w 135788"/>
                <a:gd name="connsiteY7" fmla="*/ 89757 h 297321"/>
                <a:gd name="connsiteX8" fmla="*/ 72927 w 135788"/>
                <a:gd name="connsiteY8" fmla="*/ 123416 h 297321"/>
                <a:gd name="connsiteX9" fmla="*/ 67317 w 135788"/>
                <a:gd name="connsiteY9" fmla="*/ 140246 h 297321"/>
                <a:gd name="connsiteX10" fmla="*/ 44878 w 135788"/>
                <a:gd name="connsiteY10" fmla="*/ 252442 h 297321"/>
                <a:gd name="connsiteX11" fmla="*/ 22439 w 135788"/>
                <a:gd name="connsiteY11" fmla="*/ 286101 h 297321"/>
                <a:gd name="connsiteX12" fmla="*/ 5609 w 135788"/>
                <a:gd name="connsiteY12" fmla="*/ 297321 h 297321"/>
                <a:gd name="connsiteX13" fmla="*/ 0 w 135788"/>
                <a:gd name="connsiteY13" fmla="*/ 280491 h 297321"/>
                <a:gd name="connsiteX14" fmla="*/ 5609 w 135788"/>
                <a:gd name="connsiteY14" fmla="*/ 263662 h 297321"/>
                <a:gd name="connsiteX15" fmla="*/ 28049 w 135788"/>
                <a:gd name="connsiteY15" fmla="*/ 230003 h 297321"/>
                <a:gd name="connsiteX16" fmla="*/ 39268 w 135788"/>
                <a:gd name="connsiteY16" fmla="*/ 213173 h 297321"/>
                <a:gd name="connsiteX17" fmla="*/ 50488 w 135788"/>
                <a:gd name="connsiteY17" fmla="*/ 179514 h 297321"/>
                <a:gd name="connsiteX18" fmla="*/ 56098 w 135788"/>
                <a:gd name="connsiteY18" fmla="*/ 162685 h 297321"/>
                <a:gd name="connsiteX19" fmla="*/ 67317 w 135788"/>
                <a:gd name="connsiteY19" fmla="*/ 145856 h 297321"/>
                <a:gd name="connsiteX20" fmla="*/ 72927 w 135788"/>
                <a:gd name="connsiteY20" fmla="*/ 129026 h 297321"/>
                <a:gd name="connsiteX21" fmla="*/ 67317 w 135788"/>
                <a:gd name="connsiteY21" fmla="*/ 95367 h 29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5788" h="297321">
                  <a:moveTo>
                    <a:pt x="67317" y="95367"/>
                  </a:moveTo>
                  <a:cubicBezTo>
                    <a:pt x="69187" y="80407"/>
                    <a:pt x="67897" y="98855"/>
                    <a:pt x="84147" y="39269"/>
                  </a:cubicBezTo>
                  <a:cubicBezTo>
                    <a:pt x="87259" y="27859"/>
                    <a:pt x="84146" y="9350"/>
                    <a:pt x="95366" y="5610"/>
                  </a:cubicBezTo>
                  <a:lnTo>
                    <a:pt x="112196" y="0"/>
                  </a:lnTo>
                  <a:cubicBezTo>
                    <a:pt x="119676" y="1870"/>
                    <a:pt x="130668" y="-1001"/>
                    <a:pt x="134635" y="5610"/>
                  </a:cubicBezTo>
                  <a:cubicBezTo>
                    <a:pt x="138602" y="12221"/>
                    <a:pt x="131240" y="20664"/>
                    <a:pt x="129025" y="28049"/>
                  </a:cubicBezTo>
                  <a:cubicBezTo>
                    <a:pt x="117342" y="66992"/>
                    <a:pt x="126695" y="55782"/>
                    <a:pt x="100976" y="72928"/>
                  </a:cubicBezTo>
                  <a:cubicBezTo>
                    <a:pt x="99106" y="78538"/>
                    <a:pt x="98238" y="84588"/>
                    <a:pt x="95366" y="89757"/>
                  </a:cubicBezTo>
                  <a:cubicBezTo>
                    <a:pt x="88817" y="101544"/>
                    <a:pt x="72927" y="123416"/>
                    <a:pt x="72927" y="123416"/>
                  </a:cubicBezTo>
                  <a:cubicBezTo>
                    <a:pt x="71057" y="129026"/>
                    <a:pt x="68345" y="134423"/>
                    <a:pt x="67317" y="140246"/>
                  </a:cubicBezTo>
                  <a:cubicBezTo>
                    <a:pt x="66062" y="147359"/>
                    <a:pt x="59257" y="230873"/>
                    <a:pt x="44878" y="252442"/>
                  </a:cubicBezTo>
                  <a:cubicBezTo>
                    <a:pt x="37398" y="263662"/>
                    <a:pt x="33659" y="278621"/>
                    <a:pt x="22439" y="286101"/>
                  </a:cubicBezTo>
                  <a:lnTo>
                    <a:pt x="5609" y="297321"/>
                  </a:lnTo>
                  <a:cubicBezTo>
                    <a:pt x="3739" y="291711"/>
                    <a:pt x="0" y="286404"/>
                    <a:pt x="0" y="280491"/>
                  </a:cubicBezTo>
                  <a:cubicBezTo>
                    <a:pt x="0" y="274578"/>
                    <a:pt x="2737" y="268831"/>
                    <a:pt x="5609" y="263662"/>
                  </a:cubicBezTo>
                  <a:cubicBezTo>
                    <a:pt x="12158" y="251874"/>
                    <a:pt x="20569" y="241223"/>
                    <a:pt x="28049" y="230003"/>
                  </a:cubicBezTo>
                  <a:cubicBezTo>
                    <a:pt x="31789" y="224393"/>
                    <a:pt x="37136" y="219569"/>
                    <a:pt x="39268" y="213173"/>
                  </a:cubicBezTo>
                  <a:lnTo>
                    <a:pt x="50488" y="179514"/>
                  </a:lnTo>
                  <a:cubicBezTo>
                    <a:pt x="52358" y="173904"/>
                    <a:pt x="52818" y="167605"/>
                    <a:pt x="56098" y="162685"/>
                  </a:cubicBezTo>
                  <a:cubicBezTo>
                    <a:pt x="59838" y="157075"/>
                    <a:pt x="64302" y="151886"/>
                    <a:pt x="67317" y="145856"/>
                  </a:cubicBezTo>
                  <a:cubicBezTo>
                    <a:pt x="69962" y="140567"/>
                    <a:pt x="70731" y="134516"/>
                    <a:pt x="72927" y="129026"/>
                  </a:cubicBezTo>
                  <a:cubicBezTo>
                    <a:pt x="74480" y="125144"/>
                    <a:pt x="65447" y="110327"/>
                    <a:pt x="67317" y="95367"/>
                  </a:cubicBezTo>
                  <a:close/>
                </a:path>
              </a:pathLst>
            </a:custGeom>
            <a:solidFill>
              <a:srgbClr val="E6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84">
              <a:extLst>
                <a:ext uri="{FF2B5EF4-FFF2-40B4-BE49-F238E27FC236}">
                  <a16:creationId xmlns:a16="http://schemas.microsoft.com/office/drawing/2014/main" id="{0B85ADED-6BB6-6492-FCF5-BC4BD9CB6E50}"/>
                </a:ext>
              </a:extLst>
            </p:cNvPr>
            <p:cNvSpPr>
              <a:spLocks noChangeAspect="1"/>
            </p:cNvSpPr>
            <p:nvPr/>
          </p:nvSpPr>
          <p:spPr bwMode="auto">
            <a:xfrm rot="17700000" flipH="1" flipV="1">
              <a:off x="2429502" y="1693758"/>
              <a:ext cx="47151" cy="101557"/>
            </a:xfrm>
            <a:custGeom>
              <a:avLst/>
              <a:gdLst>
                <a:gd name="connsiteX0" fmla="*/ 67317 w 135788"/>
                <a:gd name="connsiteY0" fmla="*/ 95367 h 297321"/>
                <a:gd name="connsiteX1" fmla="*/ 84147 w 135788"/>
                <a:gd name="connsiteY1" fmla="*/ 39269 h 297321"/>
                <a:gd name="connsiteX2" fmla="*/ 95366 w 135788"/>
                <a:gd name="connsiteY2" fmla="*/ 5610 h 297321"/>
                <a:gd name="connsiteX3" fmla="*/ 112196 w 135788"/>
                <a:gd name="connsiteY3" fmla="*/ 0 h 297321"/>
                <a:gd name="connsiteX4" fmla="*/ 134635 w 135788"/>
                <a:gd name="connsiteY4" fmla="*/ 5610 h 297321"/>
                <a:gd name="connsiteX5" fmla="*/ 129025 w 135788"/>
                <a:gd name="connsiteY5" fmla="*/ 28049 h 297321"/>
                <a:gd name="connsiteX6" fmla="*/ 100976 w 135788"/>
                <a:gd name="connsiteY6" fmla="*/ 72928 h 297321"/>
                <a:gd name="connsiteX7" fmla="*/ 95366 w 135788"/>
                <a:gd name="connsiteY7" fmla="*/ 89757 h 297321"/>
                <a:gd name="connsiteX8" fmla="*/ 72927 w 135788"/>
                <a:gd name="connsiteY8" fmla="*/ 123416 h 297321"/>
                <a:gd name="connsiteX9" fmla="*/ 67317 w 135788"/>
                <a:gd name="connsiteY9" fmla="*/ 140246 h 297321"/>
                <a:gd name="connsiteX10" fmla="*/ 44878 w 135788"/>
                <a:gd name="connsiteY10" fmla="*/ 252442 h 297321"/>
                <a:gd name="connsiteX11" fmla="*/ 22439 w 135788"/>
                <a:gd name="connsiteY11" fmla="*/ 286101 h 297321"/>
                <a:gd name="connsiteX12" fmla="*/ 5609 w 135788"/>
                <a:gd name="connsiteY12" fmla="*/ 297321 h 297321"/>
                <a:gd name="connsiteX13" fmla="*/ 0 w 135788"/>
                <a:gd name="connsiteY13" fmla="*/ 280491 h 297321"/>
                <a:gd name="connsiteX14" fmla="*/ 5609 w 135788"/>
                <a:gd name="connsiteY14" fmla="*/ 263662 h 297321"/>
                <a:gd name="connsiteX15" fmla="*/ 28049 w 135788"/>
                <a:gd name="connsiteY15" fmla="*/ 230003 h 297321"/>
                <a:gd name="connsiteX16" fmla="*/ 39268 w 135788"/>
                <a:gd name="connsiteY16" fmla="*/ 213173 h 297321"/>
                <a:gd name="connsiteX17" fmla="*/ 50488 w 135788"/>
                <a:gd name="connsiteY17" fmla="*/ 179514 h 297321"/>
                <a:gd name="connsiteX18" fmla="*/ 56098 w 135788"/>
                <a:gd name="connsiteY18" fmla="*/ 162685 h 297321"/>
                <a:gd name="connsiteX19" fmla="*/ 67317 w 135788"/>
                <a:gd name="connsiteY19" fmla="*/ 145856 h 297321"/>
                <a:gd name="connsiteX20" fmla="*/ 72927 w 135788"/>
                <a:gd name="connsiteY20" fmla="*/ 129026 h 297321"/>
                <a:gd name="connsiteX21" fmla="*/ 67317 w 135788"/>
                <a:gd name="connsiteY21" fmla="*/ 95367 h 29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5788" h="297321">
                  <a:moveTo>
                    <a:pt x="67317" y="95367"/>
                  </a:moveTo>
                  <a:cubicBezTo>
                    <a:pt x="69187" y="80407"/>
                    <a:pt x="67897" y="98855"/>
                    <a:pt x="84147" y="39269"/>
                  </a:cubicBezTo>
                  <a:cubicBezTo>
                    <a:pt x="87259" y="27859"/>
                    <a:pt x="84146" y="9350"/>
                    <a:pt x="95366" y="5610"/>
                  </a:cubicBezTo>
                  <a:lnTo>
                    <a:pt x="112196" y="0"/>
                  </a:lnTo>
                  <a:cubicBezTo>
                    <a:pt x="119676" y="1870"/>
                    <a:pt x="130668" y="-1001"/>
                    <a:pt x="134635" y="5610"/>
                  </a:cubicBezTo>
                  <a:cubicBezTo>
                    <a:pt x="138602" y="12221"/>
                    <a:pt x="131240" y="20664"/>
                    <a:pt x="129025" y="28049"/>
                  </a:cubicBezTo>
                  <a:cubicBezTo>
                    <a:pt x="117342" y="66992"/>
                    <a:pt x="126695" y="55782"/>
                    <a:pt x="100976" y="72928"/>
                  </a:cubicBezTo>
                  <a:cubicBezTo>
                    <a:pt x="99106" y="78538"/>
                    <a:pt x="98238" y="84588"/>
                    <a:pt x="95366" y="89757"/>
                  </a:cubicBezTo>
                  <a:cubicBezTo>
                    <a:pt x="88817" y="101544"/>
                    <a:pt x="72927" y="123416"/>
                    <a:pt x="72927" y="123416"/>
                  </a:cubicBezTo>
                  <a:cubicBezTo>
                    <a:pt x="71057" y="129026"/>
                    <a:pt x="68345" y="134423"/>
                    <a:pt x="67317" y="140246"/>
                  </a:cubicBezTo>
                  <a:cubicBezTo>
                    <a:pt x="66062" y="147359"/>
                    <a:pt x="59257" y="230873"/>
                    <a:pt x="44878" y="252442"/>
                  </a:cubicBezTo>
                  <a:cubicBezTo>
                    <a:pt x="37398" y="263662"/>
                    <a:pt x="33659" y="278621"/>
                    <a:pt x="22439" y="286101"/>
                  </a:cubicBezTo>
                  <a:lnTo>
                    <a:pt x="5609" y="297321"/>
                  </a:lnTo>
                  <a:cubicBezTo>
                    <a:pt x="3739" y="291711"/>
                    <a:pt x="0" y="286404"/>
                    <a:pt x="0" y="280491"/>
                  </a:cubicBezTo>
                  <a:cubicBezTo>
                    <a:pt x="0" y="274578"/>
                    <a:pt x="2737" y="268831"/>
                    <a:pt x="5609" y="263662"/>
                  </a:cubicBezTo>
                  <a:cubicBezTo>
                    <a:pt x="12158" y="251874"/>
                    <a:pt x="20569" y="241223"/>
                    <a:pt x="28049" y="230003"/>
                  </a:cubicBezTo>
                  <a:cubicBezTo>
                    <a:pt x="31789" y="224393"/>
                    <a:pt x="37136" y="219569"/>
                    <a:pt x="39268" y="213173"/>
                  </a:cubicBezTo>
                  <a:lnTo>
                    <a:pt x="50488" y="179514"/>
                  </a:lnTo>
                  <a:cubicBezTo>
                    <a:pt x="52358" y="173904"/>
                    <a:pt x="52818" y="167605"/>
                    <a:pt x="56098" y="162685"/>
                  </a:cubicBezTo>
                  <a:cubicBezTo>
                    <a:pt x="59838" y="157075"/>
                    <a:pt x="64302" y="151886"/>
                    <a:pt x="67317" y="145856"/>
                  </a:cubicBezTo>
                  <a:cubicBezTo>
                    <a:pt x="69962" y="140567"/>
                    <a:pt x="70731" y="134516"/>
                    <a:pt x="72927" y="129026"/>
                  </a:cubicBezTo>
                  <a:cubicBezTo>
                    <a:pt x="74480" y="125144"/>
                    <a:pt x="65447" y="110327"/>
                    <a:pt x="67317" y="95367"/>
                  </a:cubicBezTo>
                  <a:close/>
                </a:path>
              </a:pathLst>
            </a:custGeom>
            <a:solidFill>
              <a:srgbClr val="E6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85">
              <a:extLst>
                <a:ext uri="{FF2B5EF4-FFF2-40B4-BE49-F238E27FC236}">
                  <a16:creationId xmlns:a16="http://schemas.microsoft.com/office/drawing/2014/main" id="{E3C222B7-8F0C-DF6E-1C8B-D65B539F4D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28595" y="1697384"/>
              <a:ext cx="46246" cy="102464"/>
            </a:xfrm>
            <a:custGeom>
              <a:avLst/>
              <a:gdLst>
                <a:gd name="connsiteX0" fmla="*/ 67317 w 135788"/>
                <a:gd name="connsiteY0" fmla="*/ 95367 h 297321"/>
                <a:gd name="connsiteX1" fmla="*/ 84147 w 135788"/>
                <a:gd name="connsiteY1" fmla="*/ 39269 h 297321"/>
                <a:gd name="connsiteX2" fmla="*/ 95366 w 135788"/>
                <a:gd name="connsiteY2" fmla="*/ 5610 h 297321"/>
                <a:gd name="connsiteX3" fmla="*/ 112196 w 135788"/>
                <a:gd name="connsiteY3" fmla="*/ 0 h 297321"/>
                <a:gd name="connsiteX4" fmla="*/ 134635 w 135788"/>
                <a:gd name="connsiteY4" fmla="*/ 5610 h 297321"/>
                <a:gd name="connsiteX5" fmla="*/ 129025 w 135788"/>
                <a:gd name="connsiteY5" fmla="*/ 28049 h 297321"/>
                <a:gd name="connsiteX6" fmla="*/ 100976 w 135788"/>
                <a:gd name="connsiteY6" fmla="*/ 72928 h 297321"/>
                <a:gd name="connsiteX7" fmla="*/ 95366 w 135788"/>
                <a:gd name="connsiteY7" fmla="*/ 89757 h 297321"/>
                <a:gd name="connsiteX8" fmla="*/ 72927 w 135788"/>
                <a:gd name="connsiteY8" fmla="*/ 123416 h 297321"/>
                <a:gd name="connsiteX9" fmla="*/ 67317 w 135788"/>
                <a:gd name="connsiteY9" fmla="*/ 140246 h 297321"/>
                <a:gd name="connsiteX10" fmla="*/ 44878 w 135788"/>
                <a:gd name="connsiteY10" fmla="*/ 252442 h 297321"/>
                <a:gd name="connsiteX11" fmla="*/ 22439 w 135788"/>
                <a:gd name="connsiteY11" fmla="*/ 286101 h 297321"/>
                <a:gd name="connsiteX12" fmla="*/ 5609 w 135788"/>
                <a:gd name="connsiteY12" fmla="*/ 297321 h 297321"/>
                <a:gd name="connsiteX13" fmla="*/ 0 w 135788"/>
                <a:gd name="connsiteY13" fmla="*/ 280491 h 297321"/>
                <a:gd name="connsiteX14" fmla="*/ 5609 w 135788"/>
                <a:gd name="connsiteY14" fmla="*/ 263662 h 297321"/>
                <a:gd name="connsiteX15" fmla="*/ 28049 w 135788"/>
                <a:gd name="connsiteY15" fmla="*/ 230003 h 297321"/>
                <a:gd name="connsiteX16" fmla="*/ 39268 w 135788"/>
                <a:gd name="connsiteY16" fmla="*/ 213173 h 297321"/>
                <a:gd name="connsiteX17" fmla="*/ 50488 w 135788"/>
                <a:gd name="connsiteY17" fmla="*/ 179514 h 297321"/>
                <a:gd name="connsiteX18" fmla="*/ 56098 w 135788"/>
                <a:gd name="connsiteY18" fmla="*/ 162685 h 297321"/>
                <a:gd name="connsiteX19" fmla="*/ 67317 w 135788"/>
                <a:gd name="connsiteY19" fmla="*/ 145856 h 297321"/>
                <a:gd name="connsiteX20" fmla="*/ 72927 w 135788"/>
                <a:gd name="connsiteY20" fmla="*/ 129026 h 297321"/>
                <a:gd name="connsiteX21" fmla="*/ 67317 w 135788"/>
                <a:gd name="connsiteY21" fmla="*/ 95367 h 29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5788" h="297321">
                  <a:moveTo>
                    <a:pt x="67317" y="95367"/>
                  </a:moveTo>
                  <a:cubicBezTo>
                    <a:pt x="69187" y="80407"/>
                    <a:pt x="67897" y="98855"/>
                    <a:pt x="84147" y="39269"/>
                  </a:cubicBezTo>
                  <a:cubicBezTo>
                    <a:pt x="87259" y="27859"/>
                    <a:pt x="84146" y="9350"/>
                    <a:pt x="95366" y="5610"/>
                  </a:cubicBezTo>
                  <a:lnTo>
                    <a:pt x="112196" y="0"/>
                  </a:lnTo>
                  <a:cubicBezTo>
                    <a:pt x="119676" y="1870"/>
                    <a:pt x="130668" y="-1001"/>
                    <a:pt x="134635" y="5610"/>
                  </a:cubicBezTo>
                  <a:cubicBezTo>
                    <a:pt x="138602" y="12221"/>
                    <a:pt x="131240" y="20664"/>
                    <a:pt x="129025" y="28049"/>
                  </a:cubicBezTo>
                  <a:cubicBezTo>
                    <a:pt x="117342" y="66992"/>
                    <a:pt x="126695" y="55782"/>
                    <a:pt x="100976" y="72928"/>
                  </a:cubicBezTo>
                  <a:cubicBezTo>
                    <a:pt x="99106" y="78538"/>
                    <a:pt x="98238" y="84588"/>
                    <a:pt x="95366" y="89757"/>
                  </a:cubicBezTo>
                  <a:cubicBezTo>
                    <a:pt x="88817" y="101544"/>
                    <a:pt x="72927" y="123416"/>
                    <a:pt x="72927" y="123416"/>
                  </a:cubicBezTo>
                  <a:cubicBezTo>
                    <a:pt x="71057" y="129026"/>
                    <a:pt x="68345" y="134423"/>
                    <a:pt x="67317" y="140246"/>
                  </a:cubicBezTo>
                  <a:cubicBezTo>
                    <a:pt x="66062" y="147359"/>
                    <a:pt x="59257" y="230873"/>
                    <a:pt x="44878" y="252442"/>
                  </a:cubicBezTo>
                  <a:cubicBezTo>
                    <a:pt x="37398" y="263662"/>
                    <a:pt x="33659" y="278621"/>
                    <a:pt x="22439" y="286101"/>
                  </a:cubicBezTo>
                  <a:lnTo>
                    <a:pt x="5609" y="297321"/>
                  </a:lnTo>
                  <a:cubicBezTo>
                    <a:pt x="3739" y="291711"/>
                    <a:pt x="0" y="286404"/>
                    <a:pt x="0" y="280491"/>
                  </a:cubicBezTo>
                  <a:cubicBezTo>
                    <a:pt x="0" y="274578"/>
                    <a:pt x="2737" y="268831"/>
                    <a:pt x="5609" y="263662"/>
                  </a:cubicBezTo>
                  <a:cubicBezTo>
                    <a:pt x="12158" y="251874"/>
                    <a:pt x="20569" y="241223"/>
                    <a:pt x="28049" y="230003"/>
                  </a:cubicBezTo>
                  <a:cubicBezTo>
                    <a:pt x="31789" y="224393"/>
                    <a:pt x="37136" y="219569"/>
                    <a:pt x="39268" y="213173"/>
                  </a:cubicBezTo>
                  <a:lnTo>
                    <a:pt x="50488" y="179514"/>
                  </a:lnTo>
                  <a:cubicBezTo>
                    <a:pt x="52358" y="173904"/>
                    <a:pt x="52818" y="167605"/>
                    <a:pt x="56098" y="162685"/>
                  </a:cubicBezTo>
                  <a:cubicBezTo>
                    <a:pt x="59838" y="157075"/>
                    <a:pt x="64302" y="151886"/>
                    <a:pt x="67317" y="145856"/>
                  </a:cubicBezTo>
                  <a:cubicBezTo>
                    <a:pt x="69962" y="140567"/>
                    <a:pt x="70731" y="134516"/>
                    <a:pt x="72927" y="129026"/>
                  </a:cubicBezTo>
                  <a:cubicBezTo>
                    <a:pt x="74480" y="125144"/>
                    <a:pt x="65447" y="110327"/>
                    <a:pt x="67317" y="95367"/>
                  </a:cubicBezTo>
                  <a:close/>
                </a:path>
              </a:pathLst>
            </a:custGeom>
            <a:solidFill>
              <a:srgbClr val="E6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Sun 241">
              <a:extLst>
                <a:ext uri="{FF2B5EF4-FFF2-40B4-BE49-F238E27FC236}">
                  <a16:creationId xmlns:a16="http://schemas.microsoft.com/office/drawing/2014/main" id="{A63EA17F-DF3F-27E9-47C9-E578C56B26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84026" y="1643885"/>
              <a:ext cx="53499" cy="53499"/>
            </a:xfrm>
            <a:prstGeom prst="sun">
              <a:avLst/>
            </a:prstGeom>
            <a:solidFill>
              <a:srgbClr val="E63A3A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Sun 242">
              <a:extLst>
                <a:ext uri="{FF2B5EF4-FFF2-40B4-BE49-F238E27FC236}">
                  <a16:creationId xmlns:a16="http://schemas.microsoft.com/office/drawing/2014/main" id="{2424EFD6-7AE3-D765-2F4B-42FA6A8EA4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37186" y="1827717"/>
              <a:ext cx="53499" cy="53499"/>
            </a:xfrm>
            <a:prstGeom prst="sun">
              <a:avLst/>
            </a:prstGeom>
            <a:solidFill>
              <a:srgbClr val="E63A3A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Sun 243">
              <a:extLst>
                <a:ext uri="{FF2B5EF4-FFF2-40B4-BE49-F238E27FC236}">
                  <a16:creationId xmlns:a16="http://schemas.microsoft.com/office/drawing/2014/main" id="{8813C8BA-5E21-E175-DEAE-EA9A9C5631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75524" y="1631944"/>
              <a:ext cx="53499" cy="53499"/>
            </a:xfrm>
            <a:prstGeom prst="sun">
              <a:avLst/>
            </a:prstGeom>
            <a:solidFill>
              <a:srgbClr val="E63A3A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Sun 244">
              <a:extLst>
                <a:ext uri="{FF2B5EF4-FFF2-40B4-BE49-F238E27FC236}">
                  <a16:creationId xmlns:a16="http://schemas.microsoft.com/office/drawing/2014/main" id="{4BB5C3EF-866B-CC66-AE89-F489F80AA5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46849" y="1869669"/>
              <a:ext cx="53499" cy="53499"/>
            </a:xfrm>
            <a:prstGeom prst="sun">
              <a:avLst/>
            </a:prstGeom>
            <a:solidFill>
              <a:srgbClr val="E63A3A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Sun 245">
              <a:extLst>
                <a:ext uri="{FF2B5EF4-FFF2-40B4-BE49-F238E27FC236}">
                  <a16:creationId xmlns:a16="http://schemas.microsoft.com/office/drawing/2014/main" id="{B9870BD3-B21D-C5FF-CF61-CD61E92A76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33898" y="1956718"/>
              <a:ext cx="53499" cy="53499"/>
            </a:xfrm>
            <a:prstGeom prst="sun">
              <a:avLst/>
            </a:prstGeom>
            <a:solidFill>
              <a:srgbClr val="E63A3A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Sun 246">
              <a:extLst>
                <a:ext uri="{FF2B5EF4-FFF2-40B4-BE49-F238E27FC236}">
                  <a16:creationId xmlns:a16="http://schemas.microsoft.com/office/drawing/2014/main" id="{0B236B5C-2C23-35E7-C2B3-F1EB7668DF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20947" y="1841559"/>
              <a:ext cx="53499" cy="53499"/>
            </a:xfrm>
            <a:prstGeom prst="sun">
              <a:avLst/>
            </a:prstGeom>
            <a:solidFill>
              <a:srgbClr val="E63A3A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Sun 247">
              <a:extLst>
                <a:ext uri="{FF2B5EF4-FFF2-40B4-BE49-F238E27FC236}">
                  <a16:creationId xmlns:a16="http://schemas.microsoft.com/office/drawing/2014/main" id="{7FD5AC7F-7777-3BF4-07C4-309B8A63E3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06832" y="1844279"/>
              <a:ext cx="53499" cy="53499"/>
            </a:xfrm>
            <a:prstGeom prst="sun">
              <a:avLst/>
            </a:prstGeom>
            <a:solidFill>
              <a:srgbClr val="E63A3A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Sun 248">
              <a:extLst>
                <a:ext uri="{FF2B5EF4-FFF2-40B4-BE49-F238E27FC236}">
                  <a16:creationId xmlns:a16="http://schemas.microsoft.com/office/drawing/2014/main" id="{DEAB1661-6962-BFD0-751D-B73A2623DE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51914" y="1635724"/>
              <a:ext cx="53499" cy="53499"/>
            </a:xfrm>
            <a:prstGeom prst="sun">
              <a:avLst/>
            </a:prstGeom>
            <a:solidFill>
              <a:srgbClr val="E63A3A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Sun 249">
              <a:extLst>
                <a:ext uri="{FF2B5EF4-FFF2-40B4-BE49-F238E27FC236}">
                  <a16:creationId xmlns:a16="http://schemas.microsoft.com/office/drawing/2014/main" id="{0B270252-8BDF-993F-1510-D575971DF0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38963" y="1722774"/>
              <a:ext cx="53499" cy="53499"/>
            </a:xfrm>
            <a:prstGeom prst="sun">
              <a:avLst/>
            </a:prstGeom>
            <a:solidFill>
              <a:srgbClr val="E63A3A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Sun 250">
              <a:extLst>
                <a:ext uri="{FF2B5EF4-FFF2-40B4-BE49-F238E27FC236}">
                  <a16:creationId xmlns:a16="http://schemas.microsoft.com/office/drawing/2014/main" id="{FE6F485B-2298-E9F6-D66E-E8154F991A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8528" y="1645698"/>
              <a:ext cx="53499" cy="53499"/>
            </a:xfrm>
            <a:prstGeom prst="sun">
              <a:avLst/>
            </a:prstGeom>
            <a:solidFill>
              <a:srgbClr val="E63A3A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Sun 251">
              <a:extLst>
                <a:ext uri="{FF2B5EF4-FFF2-40B4-BE49-F238E27FC236}">
                  <a16:creationId xmlns:a16="http://schemas.microsoft.com/office/drawing/2014/main" id="{725F0019-88B0-1652-C501-8DD0D5586C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95576" y="1850627"/>
              <a:ext cx="53499" cy="53499"/>
            </a:xfrm>
            <a:prstGeom prst="sun">
              <a:avLst/>
            </a:prstGeom>
            <a:solidFill>
              <a:srgbClr val="E63A3A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Sun 252">
              <a:extLst>
                <a:ext uri="{FF2B5EF4-FFF2-40B4-BE49-F238E27FC236}">
                  <a16:creationId xmlns:a16="http://schemas.microsoft.com/office/drawing/2014/main" id="{192459C2-1B10-2A09-78B2-0EB6A87BA6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2626" y="1937675"/>
              <a:ext cx="53499" cy="53499"/>
            </a:xfrm>
            <a:prstGeom prst="sun">
              <a:avLst/>
            </a:prstGeom>
            <a:solidFill>
              <a:srgbClr val="E63A3A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Sun 253">
              <a:extLst>
                <a:ext uri="{FF2B5EF4-FFF2-40B4-BE49-F238E27FC236}">
                  <a16:creationId xmlns:a16="http://schemas.microsoft.com/office/drawing/2014/main" id="{7E5E70B2-B728-9DEF-623A-F02FF86192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69674" y="1822517"/>
              <a:ext cx="53499" cy="53499"/>
            </a:xfrm>
            <a:prstGeom prst="sun">
              <a:avLst/>
            </a:prstGeom>
            <a:solidFill>
              <a:srgbClr val="E63A3A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Sun 254">
              <a:extLst>
                <a:ext uri="{FF2B5EF4-FFF2-40B4-BE49-F238E27FC236}">
                  <a16:creationId xmlns:a16="http://schemas.microsoft.com/office/drawing/2014/main" id="{C2957CC2-5D2D-52A6-6901-A855048CF6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75096" y="1952183"/>
              <a:ext cx="53499" cy="53499"/>
            </a:xfrm>
            <a:prstGeom prst="sun">
              <a:avLst/>
            </a:prstGeom>
            <a:solidFill>
              <a:srgbClr val="E63A3A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Sun 255">
              <a:extLst>
                <a:ext uri="{FF2B5EF4-FFF2-40B4-BE49-F238E27FC236}">
                  <a16:creationId xmlns:a16="http://schemas.microsoft.com/office/drawing/2014/main" id="{B9E897D1-1BA5-2664-2580-48FCA00CF2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58912" y="1911380"/>
              <a:ext cx="53499" cy="53499"/>
            </a:xfrm>
            <a:prstGeom prst="sun">
              <a:avLst/>
            </a:prstGeom>
            <a:solidFill>
              <a:srgbClr val="E63A3A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Sun 256">
              <a:extLst>
                <a:ext uri="{FF2B5EF4-FFF2-40B4-BE49-F238E27FC236}">
                  <a16:creationId xmlns:a16="http://schemas.microsoft.com/office/drawing/2014/main" id="{8DA15D26-69D6-72E3-5E20-DDC430904E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81068" y="1717333"/>
              <a:ext cx="53499" cy="53499"/>
            </a:xfrm>
            <a:prstGeom prst="sun">
              <a:avLst/>
            </a:prstGeom>
            <a:solidFill>
              <a:srgbClr val="E63A3A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Sun 257">
              <a:extLst>
                <a:ext uri="{FF2B5EF4-FFF2-40B4-BE49-F238E27FC236}">
                  <a16:creationId xmlns:a16="http://schemas.microsoft.com/office/drawing/2014/main" id="{4E71DFF1-204E-79DB-E5D9-A7020758FB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77184" y="1672901"/>
              <a:ext cx="53499" cy="53499"/>
            </a:xfrm>
            <a:prstGeom prst="sun">
              <a:avLst/>
            </a:prstGeom>
            <a:solidFill>
              <a:srgbClr val="E63A3A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Sun 258">
              <a:extLst>
                <a:ext uri="{FF2B5EF4-FFF2-40B4-BE49-F238E27FC236}">
                  <a16:creationId xmlns:a16="http://schemas.microsoft.com/office/drawing/2014/main" id="{6F36CF21-6131-6E20-8313-BE47DE8203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36994" y="1617847"/>
              <a:ext cx="53499" cy="52592"/>
            </a:xfrm>
            <a:prstGeom prst="sun">
              <a:avLst/>
            </a:prstGeom>
            <a:solidFill>
              <a:srgbClr val="E63A3A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Sun 259">
              <a:extLst>
                <a:ext uri="{FF2B5EF4-FFF2-40B4-BE49-F238E27FC236}">
                  <a16:creationId xmlns:a16="http://schemas.microsoft.com/office/drawing/2014/main" id="{7D87D336-A3FD-B18F-2401-B140EC729F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77679" y="1763577"/>
              <a:ext cx="53499" cy="53499"/>
            </a:xfrm>
            <a:prstGeom prst="sun">
              <a:avLst/>
            </a:prstGeom>
            <a:solidFill>
              <a:srgbClr val="E63A3A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Sun 260">
              <a:extLst>
                <a:ext uri="{FF2B5EF4-FFF2-40B4-BE49-F238E27FC236}">
                  <a16:creationId xmlns:a16="http://schemas.microsoft.com/office/drawing/2014/main" id="{78BF26F2-3AE5-C1B7-F973-9ED249301B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47243" y="1686503"/>
              <a:ext cx="53499" cy="53499"/>
            </a:xfrm>
            <a:prstGeom prst="sun">
              <a:avLst/>
            </a:prstGeom>
            <a:solidFill>
              <a:srgbClr val="E63A3A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38">
              <a:extLst>
                <a:ext uri="{FF2B5EF4-FFF2-40B4-BE49-F238E27FC236}">
                  <a16:creationId xmlns:a16="http://schemas.microsoft.com/office/drawing/2014/main" id="{E9C792B3-7671-7797-72A9-74530CC2DD7B}"/>
                </a:ext>
              </a:extLst>
            </p:cNvPr>
            <p:cNvSpPr/>
            <p:nvPr/>
          </p:nvSpPr>
          <p:spPr bwMode="auto">
            <a:xfrm>
              <a:off x="2265378" y="1603987"/>
              <a:ext cx="179538" cy="201301"/>
            </a:xfrm>
            <a:custGeom>
              <a:avLst/>
              <a:gdLst>
                <a:gd name="connsiteX0" fmla="*/ 215853 w 287290"/>
                <a:gd name="connsiteY0" fmla="*/ 33343 h 298090"/>
                <a:gd name="connsiteX1" fmla="*/ 220615 w 287290"/>
                <a:gd name="connsiteY1" fmla="*/ 21436 h 298090"/>
                <a:gd name="connsiteX2" fmla="*/ 222997 w 287290"/>
                <a:gd name="connsiteY2" fmla="*/ 14293 h 298090"/>
                <a:gd name="connsiteX3" fmla="*/ 230140 w 287290"/>
                <a:gd name="connsiteY3" fmla="*/ 9530 h 298090"/>
                <a:gd name="connsiteX4" fmla="*/ 234903 w 287290"/>
                <a:gd name="connsiteY4" fmla="*/ 2386 h 298090"/>
                <a:gd name="connsiteX5" fmla="*/ 270622 w 287290"/>
                <a:gd name="connsiteY5" fmla="*/ 2386 h 298090"/>
                <a:gd name="connsiteX6" fmla="*/ 277765 w 287290"/>
                <a:gd name="connsiteY6" fmla="*/ 7149 h 298090"/>
                <a:gd name="connsiteX7" fmla="*/ 287290 w 287290"/>
                <a:gd name="connsiteY7" fmla="*/ 21436 h 298090"/>
                <a:gd name="connsiteX8" fmla="*/ 284909 w 287290"/>
                <a:gd name="connsiteY8" fmla="*/ 40486 h 298090"/>
                <a:gd name="connsiteX9" fmla="*/ 265859 w 287290"/>
                <a:gd name="connsiteY9" fmla="*/ 57155 h 298090"/>
                <a:gd name="connsiteX10" fmla="*/ 244428 w 287290"/>
                <a:gd name="connsiteY10" fmla="*/ 64299 h 298090"/>
                <a:gd name="connsiteX11" fmla="*/ 237284 w 287290"/>
                <a:gd name="connsiteY11" fmla="*/ 66680 h 298090"/>
                <a:gd name="connsiteX12" fmla="*/ 230140 w 287290"/>
                <a:gd name="connsiteY12" fmla="*/ 73824 h 298090"/>
                <a:gd name="connsiteX13" fmla="*/ 222997 w 287290"/>
                <a:gd name="connsiteY13" fmla="*/ 76205 h 298090"/>
                <a:gd name="connsiteX14" fmla="*/ 215853 w 287290"/>
                <a:gd name="connsiteY14" fmla="*/ 80968 h 298090"/>
                <a:gd name="connsiteX15" fmla="*/ 211090 w 287290"/>
                <a:gd name="connsiteY15" fmla="*/ 88111 h 298090"/>
                <a:gd name="connsiteX16" fmla="*/ 203947 w 287290"/>
                <a:gd name="connsiteY16" fmla="*/ 90493 h 298090"/>
                <a:gd name="connsiteX17" fmla="*/ 201565 w 287290"/>
                <a:gd name="connsiteY17" fmla="*/ 97636 h 298090"/>
                <a:gd name="connsiteX18" fmla="*/ 192040 w 287290"/>
                <a:gd name="connsiteY18" fmla="*/ 111924 h 298090"/>
                <a:gd name="connsiteX19" fmla="*/ 184897 w 287290"/>
                <a:gd name="connsiteY19" fmla="*/ 119068 h 298090"/>
                <a:gd name="connsiteX20" fmla="*/ 175372 w 287290"/>
                <a:gd name="connsiteY20" fmla="*/ 133355 h 298090"/>
                <a:gd name="connsiteX21" fmla="*/ 161084 w 287290"/>
                <a:gd name="connsiteY21" fmla="*/ 145261 h 298090"/>
                <a:gd name="connsiteX22" fmla="*/ 144415 w 287290"/>
                <a:gd name="connsiteY22" fmla="*/ 164311 h 298090"/>
                <a:gd name="connsiteX23" fmla="*/ 127747 w 287290"/>
                <a:gd name="connsiteY23" fmla="*/ 185743 h 298090"/>
                <a:gd name="connsiteX24" fmla="*/ 115840 w 287290"/>
                <a:gd name="connsiteY24" fmla="*/ 197649 h 298090"/>
                <a:gd name="connsiteX25" fmla="*/ 101553 w 287290"/>
                <a:gd name="connsiteY25" fmla="*/ 209555 h 298090"/>
                <a:gd name="connsiteX26" fmla="*/ 94409 w 287290"/>
                <a:gd name="connsiteY26" fmla="*/ 216699 h 298090"/>
                <a:gd name="connsiteX27" fmla="*/ 89647 w 287290"/>
                <a:gd name="connsiteY27" fmla="*/ 223843 h 298090"/>
                <a:gd name="connsiteX28" fmla="*/ 82503 w 287290"/>
                <a:gd name="connsiteY28" fmla="*/ 226224 h 298090"/>
                <a:gd name="connsiteX29" fmla="*/ 75359 w 287290"/>
                <a:gd name="connsiteY29" fmla="*/ 233368 h 298090"/>
                <a:gd name="connsiteX30" fmla="*/ 70597 w 287290"/>
                <a:gd name="connsiteY30" fmla="*/ 240511 h 298090"/>
                <a:gd name="connsiteX31" fmla="*/ 63453 w 287290"/>
                <a:gd name="connsiteY31" fmla="*/ 245274 h 298090"/>
                <a:gd name="connsiteX32" fmla="*/ 61072 w 287290"/>
                <a:gd name="connsiteY32" fmla="*/ 252418 h 298090"/>
                <a:gd name="connsiteX33" fmla="*/ 51547 w 287290"/>
                <a:gd name="connsiteY33" fmla="*/ 266705 h 298090"/>
                <a:gd name="connsiteX34" fmla="*/ 42022 w 287290"/>
                <a:gd name="connsiteY34" fmla="*/ 280993 h 298090"/>
                <a:gd name="connsiteX35" fmla="*/ 37259 w 287290"/>
                <a:gd name="connsiteY35" fmla="*/ 288136 h 298090"/>
                <a:gd name="connsiteX36" fmla="*/ 32497 w 287290"/>
                <a:gd name="connsiteY36" fmla="*/ 295280 h 298090"/>
                <a:gd name="connsiteX37" fmla="*/ 20590 w 287290"/>
                <a:gd name="connsiteY37" fmla="*/ 297661 h 298090"/>
                <a:gd name="connsiteX38" fmla="*/ 1540 w 287290"/>
                <a:gd name="connsiteY38" fmla="*/ 295280 h 298090"/>
                <a:gd name="connsiteX39" fmla="*/ 3922 w 287290"/>
                <a:gd name="connsiteY39" fmla="*/ 276230 h 298090"/>
                <a:gd name="connsiteX40" fmla="*/ 15828 w 287290"/>
                <a:gd name="connsiteY40" fmla="*/ 264324 h 298090"/>
                <a:gd name="connsiteX41" fmla="*/ 25353 w 287290"/>
                <a:gd name="connsiteY41" fmla="*/ 259561 h 298090"/>
                <a:gd name="connsiteX42" fmla="*/ 32497 w 287290"/>
                <a:gd name="connsiteY42" fmla="*/ 252418 h 298090"/>
                <a:gd name="connsiteX43" fmla="*/ 39640 w 287290"/>
                <a:gd name="connsiteY43" fmla="*/ 247655 h 298090"/>
                <a:gd name="connsiteX44" fmla="*/ 44403 w 287290"/>
                <a:gd name="connsiteY44" fmla="*/ 240511 h 298090"/>
                <a:gd name="connsiteX45" fmla="*/ 51547 w 287290"/>
                <a:gd name="connsiteY45" fmla="*/ 238130 h 298090"/>
                <a:gd name="connsiteX46" fmla="*/ 61072 w 287290"/>
                <a:gd name="connsiteY46" fmla="*/ 223843 h 298090"/>
                <a:gd name="connsiteX47" fmla="*/ 68215 w 287290"/>
                <a:gd name="connsiteY47" fmla="*/ 216699 h 298090"/>
                <a:gd name="connsiteX48" fmla="*/ 70597 w 287290"/>
                <a:gd name="connsiteY48" fmla="*/ 209555 h 298090"/>
                <a:gd name="connsiteX49" fmla="*/ 84884 w 287290"/>
                <a:gd name="connsiteY49" fmla="*/ 200030 h 298090"/>
                <a:gd name="connsiteX50" fmla="*/ 87265 w 287290"/>
                <a:gd name="connsiteY50" fmla="*/ 192886 h 298090"/>
                <a:gd name="connsiteX51" fmla="*/ 94409 w 287290"/>
                <a:gd name="connsiteY51" fmla="*/ 188124 h 298090"/>
                <a:gd name="connsiteX52" fmla="*/ 101553 w 287290"/>
                <a:gd name="connsiteY52" fmla="*/ 180980 h 298090"/>
                <a:gd name="connsiteX53" fmla="*/ 115840 w 287290"/>
                <a:gd name="connsiteY53" fmla="*/ 171455 h 298090"/>
                <a:gd name="connsiteX54" fmla="*/ 122984 w 287290"/>
                <a:gd name="connsiteY54" fmla="*/ 166693 h 298090"/>
                <a:gd name="connsiteX55" fmla="*/ 144415 w 287290"/>
                <a:gd name="connsiteY55" fmla="*/ 147643 h 298090"/>
                <a:gd name="connsiteX56" fmla="*/ 151559 w 287290"/>
                <a:gd name="connsiteY56" fmla="*/ 133355 h 298090"/>
                <a:gd name="connsiteX57" fmla="*/ 158703 w 287290"/>
                <a:gd name="connsiteY57" fmla="*/ 128593 h 298090"/>
                <a:gd name="connsiteX58" fmla="*/ 168228 w 287290"/>
                <a:gd name="connsiteY58" fmla="*/ 114305 h 298090"/>
                <a:gd name="connsiteX59" fmla="*/ 172990 w 287290"/>
                <a:gd name="connsiteY59" fmla="*/ 104780 h 298090"/>
                <a:gd name="connsiteX60" fmla="*/ 182515 w 287290"/>
                <a:gd name="connsiteY60" fmla="*/ 90493 h 298090"/>
                <a:gd name="connsiteX61" fmla="*/ 187278 w 287290"/>
                <a:gd name="connsiteY61" fmla="*/ 83349 h 298090"/>
                <a:gd name="connsiteX62" fmla="*/ 208709 w 287290"/>
                <a:gd name="connsiteY62" fmla="*/ 69061 h 298090"/>
                <a:gd name="connsiteX63" fmla="*/ 215853 w 287290"/>
                <a:gd name="connsiteY63" fmla="*/ 64299 h 298090"/>
                <a:gd name="connsiteX64" fmla="*/ 218234 w 287290"/>
                <a:gd name="connsiteY64" fmla="*/ 57155 h 298090"/>
                <a:gd name="connsiteX65" fmla="*/ 225378 w 287290"/>
                <a:gd name="connsiteY65" fmla="*/ 42868 h 298090"/>
                <a:gd name="connsiteX66" fmla="*/ 215853 w 287290"/>
                <a:gd name="connsiteY66" fmla="*/ 33343 h 29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87290" h="298090">
                  <a:moveTo>
                    <a:pt x="215853" y="33343"/>
                  </a:moveTo>
                  <a:cubicBezTo>
                    <a:pt x="215059" y="29771"/>
                    <a:pt x="219114" y="25438"/>
                    <a:pt x="220615" y="21436"/>
                  </a:cubicBezTo>
                  <a:cubicBezTo>
                    <a:pt x="221496" y="19086"/>
                    <a:pt x="221429" y="16253"/>
                    <a:pt x="222997" y="14293"/>
                  </a:cubicBezTo>
                  <a:cubicBezTo>
                    <a:pt x="224785" y="12058"/>
                    <a:pt x="227759" y="11118"/>
                    <a:pt x="230140" y="9530"/>
                  </a:cubicBezTo>
                  <a:cubicBezTo>
                    <a:pt x="231728" y="7149"/>
                    <a:pt x="232418" y="3806"/>
                    <a:pt x="234903" y="2386"/>
                  </a:cubicBezTo>
                  <a:cubicBezTo>
                    <a:pt x="243717" y="-2651"/>
                    <a:pt x="264294" y="1753"/>
                    <a:pt x="270622" y="2386"/>
                  </a:cubicBezTo>
                  <a:cubicBezTo>
                    <a:pt x="273003" y="3974"/>
                    <a:pt x="275881" y="4995"/>
                    <a:pt x="277765" y="7149"/>
                  </a:cubicBezTo>
                  <a:cubicBezTo>
                    <a:pt x="281534" y="11457"/>
                    <a:pt x="287290" y="21436"/>
                    <a:pt x="287290" y="21436"/>
                  </a:cubicBezTo>
                  <a:cubicBezTo>
                    <a:pt x="286496" y="27786"/>
                    <a:pt x="286593" y="34312"/>
                    <a:pt x="284909" y="40486"/>
                  </a:cubicBezTo>
                  <a:cubicBezTo>
                    <a:pt x="282964" y="47618"/>
                    <a:pt x="270544" y="55593"/>
                    <a:pt x="265859" y="57155"/>
                  </a:cubicBezTo>
                  <a:lnTo>
                    <a:pt x="244428" y="64299"/>
                  </a:lnTo>
                  <a:lnTo>
                    <a:pt x="237284" y="66680"/>
                  </a:lnTo>
                  <a:cubicBezTo>
                    <a:pt x="234903" y="69061"/>
                    <a:pt x="232942" y="71956"/>
                    <a:pt x="230140" y="73824"/>
                  </a:cubicBezTo>
                  <a:cubicBezTo>
                    <a:pt x="228052" y="75216"/>
                    <a:pt x="225242" y="75083"/>
                    <a:pt x="222997" y="76205"/>
                  </a:cubicBezTo>
                  <a:cubicBezTo>
                    <a:pt x="220437" y="77485"/>
                    <a:pt x="218234" y="79380"/>
                    <a:pt x="215853" y="80968"/>
                  </a:cubicBezTo>
                  <a:cubicBezTo>
                    <a:pt x="214265" y="83349"/>
                    <a:pt x="213325" y="86323"/>
                    <a:pt x="211090" y="88111"/>
                  </a:cubicBezTo>
                  <a:cubicBezTo>
                    <a:pt x="209130" y="89679"/>
                    <a:pt x="205722" y="88718"/>
                    <a:pt x="203947" y="90493"/>
                  </a:cubicBezTo>
                  <a:cubicBezTo>
                    <a:pt x="202172" y="92268"/>
                    <a:pt x="202784" y="95442"/>
                    <a:pt x="201565" y="97636"/>
                  </a:cubicBezTo>
                  <a:cubicBezTo>
                    <a:pt x="198785" y="102640"/>
                    <a:pt x="196087" y="107876"/>
                    <a:pt x="192040" y="111924"/>
                  </a:cubicBezTo>
                  <a:cubicBezTo>
                    <a:pt x="189659" y="114305"/>
                    <a:pt x="186964" y="116410"/>
                    <a:pt x="184897" y="119068"/>
                  </a:cubicBezTo>
                  <a:cubicBezTo>
                    <a:pt x="181383" y="123586"/>
                    <a:pt x="180134" y="130180"/>
                    <a:pt x="175372" y="133355"/>
                  </a:cubicBezTo>
                  <a:cubicBezTo>
                    <a:pt x="169024" y="137587"/>
                    <a:pt x="166018" y="138917"/>
                    <a:pt x="161084" y="145261"/>
                  </a:cubicBezTo>
                  <a:cubicBezTo>
                    <a:pt x="146124" y="164495"/>
                    <a:pt x="158246" y="155092"/>
                    <a:pt x="144415" y="164311"/>
                  </a:cubicBezTo>
                  <a:cubicBezTo>
                    <a:pt x="120354" y="200403"/>
                    <a:pt x="146390" y="163372"/>
                    <a:pt x="127747" y="185743"/>
                  </a:cubicBezTo>
                  <a:cubicBezTo>
                    <a:pt x="117827" y="197647"/>
                    <a:pt x="128935" y="188919"/>
                    <a:pt x="115840" y="197649"/>
                  </a:cubicBezTo>
                  <a:cubicBezTo>
                    <a:pt x="106452" y="211732"/>
                    <a:pt x="116933" y="198570"/>
                    <a:pt x="101553" y="209555"/>
                  </a:cubicBezTo>
                  <a:cubicBezTo>
                    <a:pt x="98813" y="211512"/>
                    <a:pt x="96565" y="214112"/>
                    <a:pt x="94409" y="216699"/>
                  </a:cubicBezTo>
                  <a:cubicBezTo>
                    <a:pt x="92577" y="218898"/>
                    <a:pt x="91882" y="222055"/>
                    <a:pt x="89647" y="223843"/>
                  </a:cubicBezTo>
                  <a:cubicBezTo>
                    <a:pt x="87687" y="225411"/>
                    <a:pt x="84884" y="225430"/>
                    <a:pt x="82503" y="226224"/>
                  </a:cubicBezTo>
                  <a:cubicBezTo>
                    <a:pt x="80122" y="228605"/>
                    <a:pt x="77515" y="230781"/>
                    <a:pt x="75359" y="233368"/>
                  </a:cubicBezTo>
                  <a:cubicBezTo>
                    <a:pt x="73527" y="235566"/>
                    <a:pt x="72620" y="238488"/>
                    <a:pt x="70597" y="240511"/>
                  </a:cubicBezTo>
                  <a:cubicBezTo>
                    <a:pt x="68573" y="242535"/>
                    <a:pt x="65834" y="243686"/>
                    <a:pt x="63453" y="245274"/>
                  </a:cubicBezTo>
                  <a:cubicBezTo>
                    <a:pt x="62659" y="247655"/>
                    <a:pt x="62291" y="250224"/>
                    <a:pt x="61072" y="252418"/>
                  </a:cubicBezTo>
                  <a:cubicBezTo>
                    <a:pt x="58292" y="257421"/>
                    <a:pt x="54722" y="261943"/>
                    <a:pt x="51547" y="266705"/>
                  </a:cubicBezTo>
                  <a:lnTo>
                    <a:pt x="42022" y="280993"/>
                  </a:lnTo>
                  <a:lnTo>
                    <a:pt x="37259" y="288136"/>
                  </a:lnTo>
                  <a:cubicBezTo>
                    <a:pt x="35671" y="290517"/>
                    <a:pt x="35303" y="294719"/>
                    <a:pt x="32497" y="295280"/>
                  </a:cubicBezTo>
                  <a:lnTo>
                    <a:pt x="20590" y="297661"/>
                  </a:lnTo>
                  <a:cubicBezTo>
                    <a:pt x="14240" y="296867"/>
                    <a:pt x="5469" y="300331"/>
                    <a:pt x="1540" y="295280"/>
                  </a:cubicBezTo>
                  <a:cubicBezTo>
                    <a:pt x="-2389" y="290229"/>
                    <a:pt x="2238" y="282404"/>
                    <a:pt x="3922" y="276230"/>
                  </a:cubicBezTo>
                  <a:cubicBezTo>
                    <a:pt x="5534" y="270318"/>
                    <a:pt x="11040" y="267060"/>
                    <a:pt x="15828" y="264324"/>
                  </a:cubicBezTo>
                  <a:cubicBezTo>
                    <a:pt x="18910" y="262563"/>
                    <a:pt x="22464" y="261624"/>
                    <a:pt x="25353" y="259561"/>
                  </a:cubicBezTo>
                  <a:cubicBezTo>
                    <a:pt x="28093" y="257604"/>
                    <a:pt x="29910" y="254574"/>
                    <a:pt x="32497" y="252418"/>
                  </a:cubicBezTo>
                  <a:cubicBezTo>
                    <a:pt x="34695" y="250586"/>
                    <a:pt x="37259" y="249243"/>
                    <a:pt x="39640" y="247655"/>
                  </a:cubicBezTo>
                  <a:cubicBezTo>
                    <a:pt x="41228" y="245274"/>
                    <a:pt x="42168" y="242299"/>
                    <a:pt x="44403" y="240511"/>
                  </a:cubicBezTo>
                  <a:cubicBezTo>
                    <a:pt x="46363" y="238943"/>
                    <a:pt x="49772" y="239905"/>
                    <a:pt x="51547" y="238130"/>
                  </a:cubicBezTo>
                  <a:cubicBezTo>
                    <a:pt x="55594" y="234083"/>
                    <a:pt x="57025" y="227891"/>
                    <a:pt x="61072" y="223843"/>
                  </a:cubicBezTo>
                  <a:lnTo>
                    <a:pt x="68215" y="216699"/>
                  </a:lnTo>
                  <a:cubicBezTo>
                    <a:pt x="69009" y="214318"/>
                    <a:pt x="68822" y="211330"/>
                    <a:pt x="70597" y="209555"/>
                  </a:cubicBezTo>
                  <a:cubicBezTo>
                    <a:pt x="74644" y="205508"/>
                    <a:pt x="84884" y="200030"/>
                    <a:pt x="84884" y="200030"/>
                  </a:cubicBezTo>
                  <a:cubicBezTo>
                    <a:pt x="85678" y="197649"/>
                    <a:pt x="85697" y="194846"/>
                    <a:pt x="87265" y="192886"/>
                  </a:cubicBezTo>
                  <a:cubicBezTo>
                    <a:pt x="89053" y="190651"/>
                    <a:pt x="92210" y="189956"/>
                    <a:pt x="94409" y="188124"/>
                  </a:cubicBezTo>
                  <a:cubicBezTo>
                    <a:pt x="96996" y="185968"/>
                    <a:pt x="98895" y="183048"/>
                    <a:pt x="101553" y="180980"/>
                  </a:cubicBezTo>
                  <a:cubicBezTo>
                    <a:pt x="106071" y="177466"/>
                    <a:pt x="111078" y="174630"/>
                    <a:pt x="115840" y="171455"/>
                  </a:cubicBezTo>
                  <a:cubicBezTo>
                    <a:pt x="118221" y="169868"/>
                    <a:pt x="120960" y="168717"/>
                    <a:pt x="122984" y="166693"/>
                  </a:cubicBezTo>
                  <a:cubicBezTo>
                    <a:pt x="139295" y="150382"/>
                    <a:pt x="131668" y="156141"/>
                    <a:pt x="144415" y="147643"/>
                  </a:cubicBezTo>
                  <a:cubicBezTo>
                    <a:pt x="146352" y="141835"/>
                    <a:pt x="146945" y="137969"/>
                    <a:pt x="151559" y="133355"/>
                  </a:cubicBezTo>
                  <a:cubicBezTo>
                    <a:pt x="153583" y="131331"/>
                    <a:pt x="156322" y="130180"/>
                    <a:pt x="158703" y="128593"/>
                  </a:cubicBezTo>
                  <a:cubicBezTo>
                    <a:pt x="163811" y="113268"/>
                    <a:pt x="157080" y="129913"/>
                    <a:pt x="168228" y="114305"/>
                  </a:cubicBezTo>
                  <a:cubicBezTo>
                    <a:pt x="170291" y="111416"/>
                    <a:pt x="171164" y="107824"/>
                    <a:pt x="172990" y="104780"/>
                  </a:cubicBezTo>
                  <a:cubicBezTo>
                    <a:pt x="175935" y="99872"/>
                    <a:pt x="179340" y="95255"/>
                    <a:pt x="182515" y="90493"/>
                  </a:cubicBezTo>
                  <a:cubicBezTo>
                    <a:pt x="184103" y="88112"/>
                    <a:pt x="184897" y="84937"/>
                    <a:pt x="187278" y="83349"/>
                  </a:cubicBezTo>
                  <a:lnTo>
                    <a:pt x="208709" y="69061"/>
                  </a:lnTo>
                  <a:lnTo>
                    <a:pt x="215853" y="64299"/>
                  </a:lnTo>
                  <a:cubicBezTo>
                    <a:pt x="216647" y="61918"/>
                    <a:pt x="217111" y="59400"/>
                    <a:pt x="218234" y="57155"/>
                  </a:cubicBezTo>
                  <a:cubicBezTo>
                    <a:pt x="227468" y="38688"/>
                    <a:pt x="219393" y="60824"/>
                    <a:pt x="225378" y="42868"/>
                  </a:cubicBezTo>
                  <a:cubicBezTo>
                    <a:pt x="228054" y="21455"/>
                    <a:pt x="216647" y="36915"/>
                    <a:pt x="215853" y="33343"/>
                  </a:cubicBezTo>
                  <a:close/>
                </a:path>
              </a:pathLst>
            </a:custGeom>
            <a:solidFill>
              <a:srgbClr val="E6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39">
              <a:extLst>
                <a:ext uri="{FF2B5EF4-FFF2-40B4-BE49-F238E27FC236}">
                  <a16:creationId xmlns:a16="http://schemas.microsoft.com/office/drawing/2014/main" id="{5AE1D34C-9892-4027-A5AB-66F7C06DE2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28732" y="1590387"/>
              <a:ext cx="34457" cy="300137"/>
            </a:xfrm>
            <a:custGeom>
              <a:avLst/>
              <a:gdLst>
                <a:gd name="connsiteX0" fmla="*/ 186236 w 299461"/>
                <a:gd name="connsiteY0" fmla="*/ 466940 h 1553531"/>
                <a:gd name="connsiteX1" fmla="*/ 195663 w 299461"/>
                <a:gd name="connsiteY1" fmla="*/ 565922 h 1553531"/>
                <a:gd name="connsiteX2" fmla="*/ 299358 w 299461"/>
                <a:gd name="connsiteY2" fmla="*/ 820445 h 1553531"/>
                <a:gd name="connsiteX3" fmla="*/ 214517 w 299461"/>
                <a:gd name="connsiteY3" fmla="*/ 1056115 h 1553531"/>
                <a:gd name="connsiteX4" fmla="*/ 186236 w 299461"/>
                <a:gd name="connsiteY4" fmla="*/ 1353060 h 1553531"/>
                <a:gd name="connsiteX5" fmla="*/ 238084 w 299461"/>
                <a:gd name="connsiteY5" fmla="*/ 1461468 h 1553531"/>
                <a:gd name="connsiteX6" fmla="*/ 219230 w 299461"/>
                <a:gd name="connsiteY6" fmla="*/ 1532169 h 1553531"/>
                <a:gd name="connsiteX7" fmla="*/ 101395 w 299461"/>
                <a:gd name="connsiteY7" fmla="*/ 1551023 h 1553531"/>
                <a:gd name="connsiteX8" fmla="*/ 58975 w 299461"/>
                <a:gd name="connsiteY8" fmla="*/ 1485035 h 1553531"/>
                <a:gd name="connsiteX9" fmla="*/ 87255 w 299461"/>
                <a:gd name="connsiteY9" fmla="*/ 1419047 h 1553531"/>
                <a:gd name="connsiteX10" fmla="*/ 120249 w 299461"/>
                <a:gd name="connsiteY10" fmla="*/ 1329493 h 1553531"/>
                <a:gd name="connsiteX11" fmla="*/ 120249 w 299461"/>
                <a:gd name="connsiteY11" fmla="*/ 1136243 h 1553531"/>
                <a:gd name="connsiteX12" fmla="*/ 35408 w 299461"/>
                <a:gd name="connsiteY12" fmla="*/ 924140 h 1553531"/>
                <a:gd name="connsiteX13" fmla="*/ 7127 w 299461"/>
                <a:gd name="connsiteY13" fmla="*/ 839299 h 1553531"/>
                <a:gd name="connsiteX14" fmla="*/ 7127 w 299461"/>
                <a:gd name="connsiteY14" fmla="*/ 688470 h 1553531"/>
                <a:gd name="connsiteX15" fmla="*/ 87255 w 299461"/>
                <a:gd name="connsiteY15" fmla="*/ 542355 h 1553531"/>
                <a:gd name="connsiteX16" fmla="*/ 96682 w 299461"/>
                <a:gd name="connsiteY16" fmla="*/ 325538 h 1553531"/>
                <a:gd name="connsiteX17" fmla="*/ 96682 w 299461"/>
                <a:gd name="connsiteY17" fmla="*/ 240697 h 1553531"/>
                <a:gd name="connsiteX18" fmla="*/ 40121 w 299461"/>
                <a:gd name="connsiteY18" fmla="*/ 151142 h 1553531"/>
                <a:gd name="connsiteX19" fmla="*/ 25981 w 299461"/>
                <a:gd name="connsiteY19" fmla="*/ 42734 h 1553531"/>
                <a:gd name="connsiteX20" fmla="*/ 87255 w 299461"/>
                <a:gd name="connsiteY20" fmla="*/ 9740 h 1553531"/>
                <a:gd name="connsiteX21" fmla="*/ 186236 w 299461"/>
                <a:gd name="connsiteY21" fmla="*/ 9740 h 1553531"/>
                <a:gd name="connsiteX22" fmla="*/ 219230 w 299461"/>
                <a:gd name="connsiteY22" fmla="*/ 122862 h 1553531"/>
                <a:gd name="connsiteX23" fmla="*/ 176810 w 299461"/>
                <a:gd name="connsiteY23" fmla="*/ 240697 h 1553531"/>
                <a:gd name="connsiteX24" fmla="*/ 186236 w 299461"/>
                <a:gd name="connsiteY24" fmla="*/ 466940 h 155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9461" h="1553531">
                  <a:moveTo>
                    <a:pt x="186236" y="466940"/>
                  </a:moveTo>
                  <a:cubicBezTo>
                    <a:pt x="189378" y="521144"/>
                    <a:pt x="176809" y="507005"/>
                    <a:pt x="195663" y="565922"/>
                  </a:cubicBezTo>
                  <a:cubicBezTo>
                    <a:pt x="214517" y="624839"/>
                    <a:pt x="296216" y="738746"/>
                    <a:pt x="299358" y="820445"/>
                  </a:cubicBezTo>
                  <a:cubicBezTo>
                    <a:pt x="302500" y="902144"/>
                    <a:pt x="233371" y="967346"/>
                    <a:pt x="214517" y="1056115"/>
                  </a:cubicBezTo>
                  <a:cubicBezTo>
                    <a:pt x="195663" y="1144884"/>
                    <a:pt x="182308" y="1285501"/>
                    <a:pt x="186236" y="1353060"/>
                  </a:cubicBezTo>
                  <a:cubicBezTo>
                    <a:pt x="190164" y="1420619"/>
                    <a:pt x="232585" y="1431617"/>
                    <a:pt x="238084" y="1461468"/>
                  </a:cubicBezTo>
                  <a:cubicBezTo>
                    <a:pt x="243583" y="1491320"/>
                    <a:pt x="242011" y="1517243"/>
                    <a:pt x="219230" y="1532169"/>
                  </a:cubicBezTo>
                  <a:cubicBezTo>
                    <a:pt x="196449" y="1547095"/>
                    <a:pt x="128104" y="1558879"/>
                    <a:pt x="101395" y="1551023"/>
                  </a:cubicBezTo>
                  <a:cubicBezTo>
                    <a:pt x="74686" y="1543167"/>
                    <a:pt x="61332" y="1507031"/>
                    <a:pt x="58975" y="1485035"/>
                  </a:cubicBezTo>
                  <a:cubicBezTo>
                    <a:pt x="56618" y="1463039"/>
                    <a:pt x="77043" y="1444971"/>
                    <a:pt x="87255" y="1419047"/>
                  </a:cubicBezTo>
                  <a:cubicBezTo>
                    <a:pt x="97467" y="1393123"/>
                    <a:pt x="114750" y="1376627"/>
                    <a:pt x="120249" y="1329493"/>
                  </a:cubicBezTo>
                  <a:cubicBezTo>
                    <a:pt x="125748" y="1282359"/>
                    <a:pt x="134389" y="1203802"/>
                    <a:pt x="120249" y="1136243"/>
                  </a:cubicBezTo>
                  <a:cubicBezTo>
                    <a:pt x="106109" y="1068684"/>
                    <a:pt x="54262" y="973631"/>
                    <a:pt x="35408" y="924140"/>
                  </a:cubicBezTo>
                  <a:cubicBezTo>
                    <a:pt x="16554" y="874649"/>
                    <a:pt x="11840" y="878577"/>
                    <a:pt x="7127" y="839299"/>
                  </a:cubicBezTo>
                  <a:cubicBezTo>
                    <a:pt x="2414" y="800021"/>
                    <a:pt x="-6228" y="737961"/>
                    <a:pt x="7127" y="688470"/>
                  </a:cubicBezTo>
                  <a:cubicBezTo>
                    <a:pt x="20482" y="638979"/>
                    <a:pt x="72329" y="602843"/>
                    <a:pt x="87255" y="542355"/>
                  </a:cubicBezTo>
                  <a:cubicBezTo>
                    <a:pt x="102181" y="481867"/>
                    <a:pt x="95111" y="375814"/>
                    <a:pt x="96682" y="325538"/>
                  </a:cubicBezTo>
                  <a:cubicBezTo>
                    <a:pt x="98253" y="275262"/>
                    <a:pt x="106109" y="269763"/>
                    <a:pt x="96682" y="240697"/>
                  </a:cubicBezTo>
                  <a:cubicBezTo>
                    <a:pt x="87255" y="211631"/>
                    <a:pt x="51904" y="184136"/>
                    <a:pt x="40121" y="151142"/>
                  </a:cubicBezTo>
                  <a:cubicBezTo>
                    <a:pt x="28338" y="118148"/>
                    <a:pt x="18125" y="66301"/>
                    <a:pt x="25981" y="42734"/>
                  </a:cubicBezTo>
                  <a:cubicBezTo>
                    <a:pt x="33837" y="19167"/>
                    <a:pt x="60546" y="15239"/>
                    <a:pt x="87255" y="9740"/>
                  </a:cubicBezTo>
                  <a:cubicBezTo>
                    <a:pt x="113964" y="4241"/>
                    <a:pt x="164240" y="-9114"/>
                    <a:pt x="186236" y="9740"/>
                  </a:cubicBezTo>
                  <a:cubicBezTo>
                    <a:pt x="208232" y="28594"/>
                    <a:pt x="220801" y="84369"/>
                    <a:pt x="219230" y="122862"/>
                  </a:cubicBezTo>
                  <a:cubicBezTo>
                    <a:pt x="217659" y="161355"/>
                    <a:pt x="182309" y="177852"/>
                    <a:pt x="176810" y="240697"/>
                  </a:cubicBezTo>
                  <a:cubicBezTo>
                    <a:pt x="171311" y="303542"/>
                    <a:pt x="183094" y="412736"/>
                    <a:pt x="186236" y="466940"/>
                  </a:cubicBezTo>
                  <a:close/>
                </a:path>
              </a:pathLst>
            </a:custGeom>
            <a:solidFill>
              <a:srgbClr val="E6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40">
              <a:extLst>
                <a:ext uri="{FF2B5EF4-FFF2-40B4-BE49-F238E27FC236}">
                  <a16:creationId xmlns:a16="http://schemas.microsoft.com/office/drawing/2014/main" id="{F3D34A47-1DB6-0D55-166E-7BD3E06C2C92}"/>
                </a:ext>
              </a:extLst>
            </p:cNvPr>
            <p:cNvSpPr/>
            <p:nvPr/>
          </p:nvSpPr>
          <p:spPr bwMode="auto">
            <a:xfrm rot="5400000" flipV="1">
              <a:off x="3015722" y="1666101"/>
              <a:ext cx="178632" cy="201301"/>
            </a:xfrm>
            <a:custGeom>
              <a:avLst/>
              <a:gdLst>
                <a:gd name="connsiteX0" fmla="*/ 215853 w 287290"/>
                <a:gd name="connsiteY0" fmla="*/ 33343 h 298090"/>
                <a:gd name="connsiteX1" fmla="*/ 220615 w 287290"/>
                <a:gd name="connsiteY1" fmla="*/ 21436 h 298090"/>
                <a:gd name="connsiteX2" fmla="*/ 222997 w 287290"/>
                <a:gd name="connsiteY2" fmla="*/ 14293 h 298090"/>
                <a:gd name="connsiteX3" fmla="*/ 230140 w 287290"/>
                <a:gd name="connsiteY3" fmla="*/ 9530 h 298090"/>
                <a:gd name="connsiteX4" fmla="*/ 234903 w 287290"/>
                <a:gd name="connsiteY4" fmla="*/ 2386 h 298090"/>
                <a:gd name="connsiteX5" fmla="*/ 270622 w 287290"/>
                <a:gd name="connsiteY5" fmla="*/ 2386 h 298090"/>
                <a:gd name="connsiteX6" fmla="*/ 277765 w 287290"/>
                <a:gd name="connsiteY6" fmla="*/ 7149 h 298090"/>
                <a:gd name="connsiteX7" fmla="*/ 287290 w 287290"/>
                <a:gd name="connsiteY7" fmla="*/ 21436 h 298090"/>
                <a:gd name="connsiteX8" fmla="*/ 284909 w 287290"/>
                <a:gd name="connsiteY8" fmla="*/ 40486 h 298090"/>
                <a:gd name="connsiteX9" fmla="*/ 265859 w 287290"/>
                <a:gd name="connsiteY9" fmla="*/ 57155 h 298090"/>
                <a:gd name="connsiteX10" fmla="*/ 244428 w 287290"/>
                <a:gd name="connsiteY10" fmla="*/ 64299 h 298090"/>
                <a:gd name="connsiteX11" fmla="*/ 237284 w 287290"/>
                <a:gd name="connsiteY11" fmla="*/ 66680 h 298090"/>
                <a:gd name="connsiteX12" fmla="*/ 230140 w 287290"/>
                <a:gd name="connsiteY12" fmla="*/ 73824 h 298090"/>
                <a:gd name="connsiteX13" fmla="*/ 222997 w 287290"/>
                <a:gd name="connsiteY13" fmla="*/ 76205 h 298090"/>
                <a:gd name="connsiteX14" fmla="*/ 215853 w 287290"/>
                <a:gd name="connsiteY14" fmla="*/ 80968 h 298090"/>
                <a:gd name="connsiteX15" fmla="*/ 211090 w 287290"/>
                <a:gd name="connsiteY15" fmla="*/ 88111 h 298090"/>
                <a:gd name="connsiteX16" fmla="*/ 203947 w 287290"/>
                <a:gd name="connsiteY16" fmla="*/ 90493 h 298090"/>
                <a:gd name="connsiteX17" fmla="*/ 201565 w 287290"/>
                <a:gd name="connsiteY17" fmla="*/ 97636 h 298090"/>
                <a:gd name="connsiteX18" fmla="*/ 192040 w 287290"/>
                <a:gd name="connsiteY18" fmla="*/ 111924 h 298090"/>
                <a:gd name="connsiteX19" fmla="*/ 184897 w 287290"/>
                <a:gd name="connsiteY19" fmla="*/ 119068 h 298090"/>
                <a:gd name="connsiteX20" fmla="*/ 175372 w 287290"/>
                <a:gd name="connsiteY20" fmla="*/ 133355 h 298090"/>
                <a:gd name="connsiteX21" fmla="*/ 161084 w 287290"/>
                <a:gd name="connsiteY21" fmla="*/ 145261 h 298090"/>
                <a:gd name="connsiteX22" fmla="*/ 144415 w 287290"/>
                <a:gd name="connsiteY22" fmla="*/ 164311 h 298090"/>
                <a:gd name="connsiteX23" fmla="*/ 127747 w 287290"/>
                <a:gd name="connsiteY23" fmla="*/ 185743 h 298090"/>
                <a:gd name="connsiteX24" fmla="*/ 115840 w 287290"/>
                <a:gd name="connsiteY24" fmla="*/ 197649 h 298090"/>
                <a:gd name="connsiteX25" fmla="*/ 101553 w 287290"/>
                <a:gd name="connsiteY25" fmla="*/ 209555 h 298090"/>
                <a:gd name="connsiteX26" fmla="*/ 94409 w 287290"/>
                <a:gd name="connsiteY26" fmla="*/ 216699 h 298090"/>
                <a:gd name="connsiteX27" fmla="*/ 89647 w 287290"/>
                <a:gd name="connsiteY27" fmla="*/ 223843 h 298090"/>
                <a:gd name="connsiteX28" fmla="*/ 82503 w 287290"/>
                <a:gd name="connsiteY28" fmla="*/ 226224 h 298090"/>
                <a:gd name="connsiteX29" fmla="*/ 75359 w 287290"/>
                <a:gd name="connsiteY29" fmla="*/ 233368 h 298090"/>
                <a:gd name="connsiteX30" fmla="*/ 70597 w 287290"/>
                <a:gd name="connsiteY30" fmla="*/ 240511 h 298090"/>
                <a:gd name="connsiteX31" fmla="*/ 63453 w 287290"/>
                <a:gd name="connsiteY31" fmla="*/ 245274 h 298090"/>
                <a:gd name="connsiteX32" fmla="*/ 61072 w 287290"/>
                <a:gd name="connsiteY32" fmla="*/ 252418 h 298090"/>
                <a:gd name="connsiteX33" fmla="*/ 51547 w 287290"/>
                <a:gd name="connsiteY33" fmla="*/ 266705 h 298090"/>
                <a:gd name="connsiteX34" fmla="*/ 42022 w 287290"/>
                <a:gd name="connsiteY34" fmla="*/ 280993 h 298090"/>
                <a:gd name="connsiteX35" fmla="*/ 37259 w 287290"/>
                <a:gd name="connsiteY35" fmla="*/ 288136 h 298090"/>
                <a:gd name="connsiteX36" fmla="*/ 32497 w 287290"/>
                <a:gd name="connsiteY36" fmla="*/ 295280 h 298090"/>
                <a:gd name="connsiteX37" fmla="*/ 20590 w 287290"/>
                <a:gd name="connsiteY37" fmla="*/ 297661 h 298090"/>
                <a:gd name="connsiteX38" fmla="*/ 1540 w 287290"/>
                <a:gd name="connsiteY38" fmla="*/ 295280 h 298090"/>
                <a:gd name="connsiteX39" fmla="*/ 3922 w 287290"/>
                <a:gd name="connsiteY39" fmla="*/ 276230 h 298090"/>
                <a:gd name="connsiteX40" fmla="*/ 15828 w 287290"/>
                <a:gd name="connsiteY40" fmla="*/ 264324 h 298090"/>
                <a:gd name="connsiteX41" fmla="*/ 25353 w 287290"/>
                <a:gd name="connsiteY41" fmla="*/ 259561 h 298090"/>
                <a:gd name="connsiteX42" fmla="*/ 32497 w 287290"/>
                <a:gd name="connsiteY42" fmla="*/ 252418 h 298090"/>
                <a:gd name="connsiteX43" fmla="*/ 39640 w 287290"/>
                <a:gd name="connsiteY43" fmla="*/ 247655 h 298090"/>
                <a:gd name="connsiteX44" fmla="*/ 44403 w 287290"/>
                <a:gd name="connsiteY44" fmla="*/ 240511 h 298090"/>
                <a:gd name="connsiteX45" fmla="*/ 51547 w 287290"/>
                <a:gd name="connsiteY45" fmla="*/ 238130 h 298090"/>
                <a:gd name="connsiteX46" fmla="*/ 61072 w 287290"/>
                <a:gd name="connsiteY46" fmla="*/ 223843 h 298090"/>
                <a:gd name="connsiteX47" fmla="*/ 68215 w 287290"/>
                <a:gd name="connsiteY47" fmla="*/ 216699 h 298090"/>
                <a:gd name="connsiteX48" fmla="*/ 70597 w 287290"/>
                <a:gd name="connsiteY48" fmla="*/ 209555 h 298090"/>
                <a:gd name="connsiteX49" fmla="*/ 84884 w 287290"/>
                <a:gd name="connsiteY49" fmla="*/ 200030 h 298090"/>
                <a:gd name="connsiteX50" fmla="*/ 87265 w 287290"/>
                <a:gd name="connsiteY50" fmla="*/ 192886 h 298090"/>
                <a:gd name="connsiteX51" fmla="*/ 94409 w 287290"/>
                <a:gd name="connsiteY51" fmla="*/ 188124 h 298090"/>
                <a:gd name="connsiteX52" fmla="*/ 101553 w 287290"/>
                <a:gd name="connsiteY52" fmla="*/ 180980 h 298090"/>
                <a:gd name="connsiteX53" fmla="*/ 115840 w 287290"/>
                <a:gd name="connsiteY53" fmla="*/ 171455 h 298090"/>
                <a:gd name="connsiteX54" fmla="*/ 122984 w 287290"/>
                <a:gd name="connsiteY54" fmla="*/ 166693 h 298090"/>
                <a:gd name="connsiteX55" fmla="*/ 144415 w 287290"/>
                <a:gd name="connsiteY55" fmla="*/ 147643 h 298090"/>
                <a:gd name="connsiteX56" fmla="*/ 151559 w 287290"/>
                <a:gd name="connsiteY56" fmla="*/ 133355 h 298090"/>
                <a:gd name="connsiteX57" fmla="*/ 158703 w 287290"/>
                <a:gd name="connsiteY57" fmla="*/ 128593 h 298090"/>
                <a:gd name="connsiteX58" fmla="*/ 168228 w 287290"/>
                <a:gd name="connsiteY58" fmla="*/ 114305 h 298090"/>
                <a:gd name="connsiteX59" fmla="*/ 172990 w 287290"/>
                <a:gd name="connsiteY59" fmla="*/ 104780 h 298090"/>
                <a:gd name="connsiteX60" fmla="*/ 182515 w 287290"/>
                <a:gd name="connsiteY60" fmla="*/ 90493 h 298090"/>
                <a:gd name="connsiteX61" fmla="*/ 187278 w 287290"/>
                <a:gd name="connsiteY61" fmla="*/ 83349 h 298090"/>
                <a:gd name="connsiteX62" fmla="*/ 208709 w 287290"/>
                <a:gd name="connsiteY62" fmla="*/ 69061 h 298090"/>
                <a:gd name="connsiteX63" fmla="*/ 215853 w 287290"/>
                <a:gd name="connsiteY63" fmla="*/ 64299 h 298090"/>
                <a:gd name="connsiteX64" fmla="*/ 218234 w 287290"/>
                <a:gd name="connsiteY64" fmla="*/ 57155 h 298090"/>
                <a:gd name="connsiteX65" fmla="*/ 225378 w 287290"/>
                <a:gd name="connsiteY65" fmla="*/ 42868 h 298090"/>
                <a:gd name="connsiteX66" fmla="*/ 215853 w 287290"/>
                <a:gd name="connsiteY66" fmla="*/ 33343 h 29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87290" h="298090">
                  <a:moveTo>
                    <a:pt x="215853" y="33343"/>
                  </a:moveTo>
                  <a:cubicBezTo>
                    <a:pt x="215059" y="29771"/>
                    <a:pt x="219114" y="25438"/>
                    <a:pt x="220615" y="21436"/>
                  </a:cubicBezTo>
                  <a:cubicBezTo>
                    <a:pt x="221496" y="19086"/>
                    <a:pt x="221429" y="16253"/>
                    <a:pt x="222997" y="14293"/>
                  </a:cubicBezTo>
                  <a:cubicBezTo>
                    <a:pt x="224785" y="12058"/>
                    <a:pt x="227759" y="11118"/>
                    <a:pt x="230140" y="9530"/>
                  </a:cubicBezTo>
                  <a:cubicBezTo>
                    <a:pt x="231728" y="7149"/>
                    <a:pt x="232418" y="3806"/>
                    <a:pt x="234903" y="2386"/>
                  </a:cubicBezTo>
                  <a:cubicBezTo>
                    <a:pt x="243717" y="-2651"/>
                    <a:pt x="264294" y="1753"/>
                    <a:pt x="270622" y="2386"/>
                  </a:cubicBezTo>
                  <a:cubicBezTo>
                    <a:pt x="273003" y="3974"/>
                    <a:pt x="275881" y="4995"/>
                    <a:pt x="277765" y="7149"/>
                  </a:cubicBezTo>
                  <a:cubicBezTo>
                    <a:pt x="281534" y="11457"/>
                    <a:pt x="287290" y="21436"/>
                    <a:pt x="287290" y="21436"/>
                  </a:cubicBezTo>
                  <a:cubicBezTo>
                    <a:pt x="286496" y="27786"/>
                    <a:pt x="286593" y="34312"/>
                    <a:pt x="284909" y="40486"/>
                  </a:cubicBezTo>
                  <a:cubicBezTo>
                    <a:pt x="282964" y="47618"/>
                    <a:pt x="270544" y="55593"/>
                    <a:pt x="265859" y="57155"/>
                  </a:cubicBezTo>
                  <a:lnTo>
                    <a:pt x="244428" y="64299"/>
                  </a:lnTo>
                  <a:lnTo>
                    <a:pt x="237284" y="66680"/>
                  </a:lnTo>
                  <a:cubicBezTo>
                    <a:pt x="234903" y="69061"/>
                    <a:pt x="232942" y="71956"/>
                    <a:pt x="230140" y="73824"/>
                  </a:cubicBezTo>
                  <a:cubicBezTo>
                    <a:pt x="228052" y="75216"/>
                    <a:pt x="225242" y="75083"/>
                    <a:pt x="222997" y="76205"/>
                  </a:cubicBezTo>
                  <a:cubicBezTo>
                    <a:pt x="220437" y="77485"/>
                    <a:pt x="218234" y="79380"/>
                    <a:pt x="215853" y="80968"/>
                  </a:cubicBezTo>
                  <a:cubicBezTo>
                    <a:pt x="214265" y="83349"/>
                    <a:pt x="213325" y="86323"/>
                    <a:pt x="211090" y="88111"/>
                  </a:cubicBezTo>
                  <a:cubicBezTo>
                    <a:pt x="209130" y="89679"/>
                    <a:pt x="205722" y="88718"/>
                    <a:pt x="203947" y="90493"/>
                  </a:cubicBezTo>
                  <a:cubicBezTo>
                    <a:pt x="202172" y="92268"/>
                    <a:pt x="202784" y="95442"/>
                    <a:pt x="201565" y="97636"/>
                  </a:cubicBezTo>
                  <a:cubicBezTo>
                    <a:pt x="198785" y="102640"/>
                    <a:pt x="196087" y="107876"/>
                    <a:pt x="192040" y="111924"/>
                  </a:cubicBezTo>
                  <a:cubicBezTo>
                    <a:pt x="189659" y="114305"/>
                    <a:pt x="186964" y="116410"/>
                    <a:pt x="184897" y="119068"/>
                  </a:cubicBezTo>
                  <a:cubicBezTo>
                    <a:pt x="181383" y="123586"/>
                    <a:pt x="180134" y="130180"/>
                    <a:pt x="175372" y="133355"/>
                  </a:cubicBezTo>
                  <a:cubicBezTo>
                    <a:pt x="169024" y="137587"/>
                    <a:pt x="166018" y="138917"/>
                    <a:pt x="161084" y="145261"/>
                  </a:cubicBezTo>
                  <a:cubicBezTo>
                    <a:pt x="146124" y="164495"/>
                    <a:pt x="158246" y="155092"/>
                    <a:pt x="144415" y="164311"/>
                  </a:cubicBezTo>
                  <a:cubicBezTo>
                    <a:pt x="120354" y="200403"/>
                    <a:pt x="146390" y="163372"/>
                    <a:pt x="127747" y="185743"/>
                  </a:cubicBezTo>
                  <a:cubicBezTo>
                    <a:pt x="117827" y="197647"/>
                    <a:pt x="128935" y="188919"/>
                    <a:pt x="115840" y="197649"/>
                  </a:cubicBezTo>
                  <a:cubicBezTo>
                    <a:pt x="106452" y="211732"/>
                    <a:pt x="116933" y="198570"/>
                    <a:pt x="101553" y="209555"/>
                  </a:cubicBezTo>
                  <a:cubicBezTo>
                    <a:pt x="98813" y="211512"/>
                    <a:pt x="96565" y="214112"/>
                    <a:pt x="94409" y="216699"/>
                  </a:cubicBezTo>
                  <a:cubicBezTo>
                    <a:pt x="92577" y="218898"/>
                    <a:pt x="91882" y="222055"/>
                    <a:pt x="89647" y="223843"/>
                  </a:cubicBezTo>
                  <a:cubicBezTo>
                    <a:pt x="87687" y="225411"/>
                    <a:pt x="84884" y="225430"/>
                    <a:pt x="82503" y="226224"/>
                  </a:cubicBezTo>
                  <a:cubicBezTo>
                    <a:pt x="80122" y="228605"/>
                    <a:pt x="77515" y="230781"/>
                    <a:pt x="75359" y="233368"/>
                  </a:cubicBezTo>
                  <a:cubicBezTo>
                    <a:pt x="73527" y="235566"/>
                    <a:pt x="72620" y="238488"/>
                    <a:pt x="70597" y="240511"/>
                  </a:cubicBezTo>
                  <a:cubicBezTo>
                    <a:pt x="68573" y="242535"/>
                    <a:pt x="65834" y="243686"/>
                    <a:pt x="63453" y="245274"/>
                  </a:cubicBezTo>
                  <a:cubicBezTo>
                    <a:pt x="62659" y="247655"/>
                    <a:pt x="62291" y="250224"/>
                    <a:pt x="61072" y="252418"/>
                  </a:cubicBezTo>
                  <a:cubicBezTo>
                    <a:pt x="58292" y="257421"/>
                    <a:pt x="54722" y="261943"/>
                    <a:pt x="51547" y="266705"/>
                  </a:cubicBezTo>
                  <a:lnTo>
                    <a:pt x="42022" y="280993"/>
                  </a:lnTo>
                  <a:lnTo>
                    <a:pt x="37259" y="288136"/>
                  </a:lnTo>
                  <a:cubicBezTo>
                    <a:pt x="35671" y="290517"/>
                    <a:pt x="35303" y="294719"/>
                    <a:pt x="32497" y="295280"/>
                  </a:cubicBezTo>
                  <a:lnTo>
                    <a:pt x="20590" y="297661"/>
                  </a:lnTo>
                  <a:cubicBezTo>
                    <a:pt x="14240" y="296867"/>
                    <a:pt x="5469" y="300331"/>
                    <a:pt x="1540" y="295280"/>
                  </a:cubicBezTo>
                  <a:cubicBezTo>
                    <a:pt x="-2389" y="290229"/>
                    <a:pt x="2238" y="282404"/>
                    <a:pt x="3922" y="276230"/>
                  </a:cubicBezTo>
                  <a:cubicBezTo>
                    <a:pt x="5534" y="270318"/>
                    <a:pt x="11040" y="267060"/>
                    <a:pt x="15828" y="264324"/>
                  </a:cubicBezTo>
                  <a:cubicBezTo>
                    <a:pt x="18910" y="262563"/>
                    <a:pt x="22464" y="261624"/>
                    <a:pt x="25353" y="259561"/>
                  </a:cubicBezTo>
                  <a:cubicBezTo>
                    <a:pt x="28093" y="257604"/>
                    <a:pt x="29910" y="254574"/>
                    <a:pt x="32497" y="252418"/>
                  </a:cubicBezTo>
                  <a:cubicBezTo>
                    <a:pt x="34695" y="250586"/>
                    <a:pt x="37259" y="249243"/>
                    <a:pt x="39640" y="247655"/>
                  </a:cubicBezTo>
                  <a:cubicBezTo>
                    <a:pt x="41228" y="245274"/>
                    <a:pt x="42168" y="242299"/>
                    <a:pt x="44403" y="240511"/>
                  </a:cubicBezTo>
                  <a:cubicBezTo>
                    <a:pt x="46363" y="238943"/>
                    <a:pt x="49772" y="239905"/>
                    <a:pt x="51547" y="238130"/>
                  </a:cubicBezTo>
                  <a:cubicBezTo>
                    <a:pt x="55594" y="234083"/>
                    <a:pt x="57025" y="227891"/>
                    <a:pt x="61072" y="223843"/>
                  </a:cubicBezTo>
                  <a:lnTo>
                    <a:pt x="68215" y="216699"/>
                  </a:lnTo>
                  <a:cubicBezTo>
                    <a:pt x="69009" y="214318"/>
                    <a:pt x="68822" y="211330"/>
                    <a:pt x="70597" y="209555"/>
                  </a:cubicBezTo>
                  <a:cubicBezTo>
                    <a:pt x="74644" y="205508"/>
                    <a:pt x="84884" y="200030"/>
                    <a:pt x="84884" y="200030"/>
                  </a:cubicBezTo>
                  <a:cubicBezTo>
                    <a:pt x="85678" y="197649"/>
                    <a:pt x="85697" y="194846"/>
                    <a:pt x="87265" y="192886"/>
                  </a:cubicBezTo>
                  <a:cubicBezTo>
                    <a:pt x="89053" y="190651"/>
                    <a:pt x="92210" y="189956"/>
                    <a:pt x="94409" y="188124"/>
                  </a:cubicBezTo>
                  <a:cubicBezTo>
                    <a:pt x="96996" y="185968"/>
                    <a:pt x="98895" y="183048"/>
                    <a:pt x="101553" y="180980"/>
                  </a:cubicBezTo>
                  <a:cubicBezTo>
                    <a:pt x="106071" y="177466"/>
                    <a:pt x="111078" y="174630"/>
                    <a:pt x="115840" y="171455"/>
                  </a:cubicBezTo>
                  <a:cubicBezTo>
                    <a:pt x="118221" y="169868"/>
                    <a:pt x="120960" y="168717"/>
                    <a:pt x="122984" y="166693"/>
                  </a:cubicBezTo>
                  <a:cubicBezTo>
                    <a:pt x="139295" y="150382"/>
                    <a:pt x="131668" y="156141"/>
                    <a:pt x="144415" y="147643"/>
                  </a:cubicBezTo>
                  <a:cubicBezTo>
                    <a:pt x="146352" y="141835"/>
                    <a:pt x="146945" y="137969"/>
                    <a:pt x="151559" y="133355"/>
                  </a:cubicBezTo>
                  <a:cubicBezTo>
                    <a:pt x="153583" y="131331"/>
                    <a:pt x="156322" y="130180"/>
                    <a:pt x="158703" y="128593"/>
                  </a:cubicBezTo>
                  <a:cubicBezTo>
                    <a:pt x="163811" y="113268"/>
                    <a:pt x="157080" y="129913"/>
                    <a:pt x="168228" y="114305"/>
                  </a:cubicBezTo>
                  <a:cubicBezTo>
                    <a:pt x="170291" y="111416"/>
                    <a:pt x="171164" y="107824"/>
                    <a:pt x="172990" y="104780"/>
                  </a:cubicBezTo>
                  <a:cubicBezTo>
                    <a:pt x="175935" y="99872"/>
                    <a:pt x="179340" y="95255"/>
                    <a:pt x="182515" y="90493"/>
                  </a:cubicBezTo>
                  <a:cubicBezTo>
                    <a:pt x="184103" y="88112"/>
                    <a:pt x="184897" y="84937"/>
                    <a:pt x="187278" y="83349"/>
                  </a:cubicBezTo>
                  <a:lnTo>
                    <a:pt x="208709" y="69061"/>
                  </a:lnTo>
                  <a:lnTo>
                    <a:pt x="215853" y="64299"/>
                  </a:lnTo>
                  <a:cubicBezTo>
                    <a:pt x="216647" y="61918"/>
                    <a:pt x="217111" y="59400"/>
                    <a:pt x="218234" y="57155"/>
                  </a:cubicBezTo>
                  <a:cubicBezTo>
                    <a:pt x="227468" y="38688"/>
                    <a:pt x="219393" y="60824"/>
                    <a:pt x="225378" y="42868"/>
                  </a:cubicBezTo>
                  <a:cubicBezTo>
                    <a:pt x="228054" y="21455"/>
                    <a:pt x="216647" y="36915"/>
                    <a:pt x="215853" y="33343"/>
                  </a:cubicBezTo>
                  <a:close/>
                </a:path>
              </a:pathLst>
            </a:custGeom>
            <a:solidFill>
              <a:srgbClr val="E6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41">
              <a:extLst>
                <a:ext uri="{FF2B5EF4-FFF2-40B4-BE49-F238E27FC236}">
                  <a16:creationId xmlns:a16="http://schemas.microsoft.com/office/drawing/2014/main" id="{925FED0C-EF05-421A-9CBD-AF20B47DBE4E}"/>
                </a:ext>
              </a:extLst>
            </p:cNvPr>
            <p:cNvSpPr>
              <a:spLocks noChangeAspect="1"/>
            </p:cNvSpPr>
            <p:nvPr/>
          </p:nvSpPr>
          <p:spPr bwMode="auto">
            <a:xfrm rot="1800000">
              <a:off x="1908398" y="1656012"/>
              <a:ext cx="34457" cy="299231"/>
            </a:xfrm>
            <a:custGeom>
              <a:avLst/>
              <a:gdLst>
                <a:gd name="connsiteX0" fmla="*/ 186236 w 299461"/>
                <a:gd name="connsiteY0" fmla="*/ 466940 h 1553531"/>
                <a:gd name="connsiteX1" fmla="*/ 195663 w 299461"/>
                <a:gd name="connsiteY1" fmla="*/ 565922 h 1553531"/>
                <a:gd name="connsiteX2" fmla="*/ 299358 w 299461"/>
                <a:gd name="connsiteY2" fmla="*/ 820445 h 1553531"/>
                <a:gd name="connsiteX3" fmla="*/ 214517 w 299461"/>
                <a:gd name="connsiteY3" fmla="*/ 1056115 h 1553531"/>
                <a:gd name="connsiteX4" fmla="*/ 186236 w 299461"/>
                <a:gd name="connsiteY4" fmla="*/ 1353060 h 1553531"/>
                <a:gd name="connsiteX5" fmla="*/ 238084 w 299461"/>
                <a:gd name="connsiteY5" fmla="*/ 1461468 h 1553531"/>
                <a:gd name="connsiteX6" fmla="*/ 219230 w 299461"/>
                <a:gd name="connsiteY6" fmla="*/ 1532169 h 1553531"/>
                <a:gd name="connsiteX7" fmla="*/ 101395 w 299461"/>
                <a:gd name="connsiteY7" fmla="*/ 1551023 h 1553531"/>
                <a:gd name="connsiteX8" fmla="*/ 58975 w 299461"/>
                <a:gd name="connsiteY8" fmla="*/ 1485035 h 1553531"/>
                <a:gd name="connsiteX9" fmla="*/ 87255 w 299461"/>
                <a:gd name="connsiteY9" fmla="*/ 1419047 h 1553531"/>
                <a:gd name="connsiteX10" fmla="*/ 120249 w 299461"/>
                <a:gd name="connsiteY10" fmla="*/ 1329493 h 1553531"/>
                <a:gd name="connsiteX11" fmla="*/ 120249 w 299461"/>
                <a:gd name="connsiteY11" fmla="*/ 1136243 h 1553531"/>
                <a:gd name="connsiteX12" fmla="*/ 35408 w 299461"/>
                <a:gd name="connsiteY12" fmla="*/ 924140 h 1553531"/>
                <a:gd name="connsiteX13" fmla="*/ 7127 w 299461"/>
                <a:gd name="connsiteY13" fmla="*/ 839299 h 1553531"/>
                <a:gd name="connsiteX14" fmla="*/ 7127 w 299461"/>
                <a:gd name="connsiteY14" fmla="*/ 688470 h 1553531"/>
                <a:gd name="connsiteX15" fmla="*/ 87255 w 299461"/>
                <a:gd name="connsiteY15" fmla="*/ 542355 h 1553531"/>
                <a:gd name="connsiteX16" fmla="*/ 96682 w 299461"/>
                <a:gd name="connsiteY16" fmla="*/ 325538 h 1553531"/>
                <a:gd name="connsiteX17" fmla="*/ 96682 w 299461"/>
                <a:gd name="connsiteY17" fmla="*/ 240697 h 1553531"/>
                <a:gd name="connsiteX18" fmla="*/ 40121 w 299461"/>
                <a:gd name="connsiteY18" fmla="*/ 151142 h 1553531"/>
                <a:gd name="connsiteX19" fmla="*/ 25981 w 299461"/>
                <a:gd name="connsiteY19" fmla="*/ 42734 h 1553531"/>
                <a:gd name="connsiteX20" fmla="*/ 87255 w 299461"/>
                <a:gd name="connsiteY20" fmla="*/ 9740 h 1553531"/>
                <a:gd name="connsiteX21" fmla="*/ 186236 w 299461"/>
                <a:gd name="connsiteY21" fmla="*/ 9740 h 1553531"/>
                <a:gd name="connsiteX22" fmla="*/ 219230 w 299461"/>
                <a:gd name="connsiteY22" fmla="*/ 122862 h 1553531"/>
                <a:gd name="connsiteX23" fmla="*/ 176810 w 299461"/>
                <a:gd name="connsiteY23" fmla="*/ 240697 h 1553531"/>
                <a:gd name="connsiteX24" fmla="*/ 186236 w 299461"/>
                <a:gd name="connsiteY24" fmla="*/ 466940 h 155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9461" h="1553531">
                  <a:moveTo>
                    <a:pt x="186236" y="466940"/>
                  </a:moveTo>
                  <a:cubicBezTo>
                    <a:pt x="189378" y="521144"/>
                    <a:pt x="176809" y="507005"/>
                    <a:pt x="195663" y="565922"/>
                  </a:cubicBezTo>
                  <a:cubicBezTo>
                    <a:pt x="214517" y="624839"/>
                    <a:pt x="296216" y="738746"/>
                    <a:pt x="299358" y="820445"/>
                  </a:cubicBezTo>
                  <a:cubicBezTo>
                    <a:pt x="302500" y="902144"/>
                    <a:pt x="233371" y="967346"/>
                    <a:pt x="214517" y="1056115"/>
                  </a:cubicBezTo>
                  <a:cubicBezTo>
                    <a:pt x="195663" y="1144884"/>
                    <a:pt x="182308" y="1285501"/>
                    <a:pt x="186236" y="1353060"/>
                  </a:cubicBezTo>
                  <a:cubicBezTo>
                    <a:pt x="190164" y="1420619"/>
                    <a:pt x="232585" y="1431617"/>
                    <a:pt x="238084" y="1461468"/>
                  </a:cubicBezTo>
                  <a:cubicBezTo>
                    <a:pt x="243583" y="1491320"/>
                    <a:pt x="242011" y="1517243"/>
                    <a:pt x="219230" y="1532169"/>
                  </a:cubicBezTo>
                  <a:cubicBezTo>
                    <a:pt x="196449" y="1547095"/>
                    <a:pt x="128104" y="1558879"/>
                    <a:pt x="101395" y="1551023"/>
                  </a:cubicBezTo>
                  <a:cubicBezTo>
                    <a:pt x="74686" y="1543167"/>
                    <a:pt x="61332" y="1507031"/>
                    <a:pt x="58975" y="1485035"/>
                  </a:cubicBezTo>
                  <a:cubicBezTo>
                    <a:pt x="56618" y="1463039"/>
                    <a:pt x="77043" y="1444971"/>
                    <a:pt x="87255" y="1419047"/>
                  </a:cubicBezTo>
                  <a:cubicBezTo>
                    <a:pt x="97467" y="1393123"/>
                    <a:pt x="114750" y="1376627"/>
                    <a:pt x="120249" y="1329493"/>
                  </a:cubicBezTo>
                  <a:cubicBezTo>
                    <a:pt x="125748" y="1282359"/>
                    <a:pt x="134389" y="1203802"/>
                    <a:pt x="120249" y="1136243"/>
                  </a:cubicBezTo>
                  <a:cubicBezTo>
                    <a:pt x="106109" y="1068684"/>
                    <a:pt x="54262" y="973631"/>
                    <a:pt x="35408" y="924140"/>
                  </a:cubicBezTo>
                  <a:cubicBezTo>
                    <a:pt x="16554" y="874649"/>
                    <a:pt x="11840" y="878577"/>
                    <a:pt x="7127" y="839299"/>
                  </a:cubicBezTo>
                  <a:cubicBezTo>
                    <a:pt x="2414" y="800021"/>
                    <a:pt x="-6228" y="737961"/>
                    <a:pt x="7127" y="688470"/>
                  </a:cubicBezTo>
                  <a:cubicBezTo>
                    <a:pt x="20482" y="638979"/>
                    <a:pt x="72329" y="602843"/>
                    <a:pt x="87255" y="542355"/>
                  </a:cubicBezTo>
                  <a:cubicBezTo>
                    <a:pt x="102181" y="481867"/>
                    <a:pt x="95111" y="375814"/>
                    <a:pt x="96682" y="325538"/>
                  </a:cubicBezTo>
                  <a:cubicBezTo>
                    <a:pt x="98253" y="275262"/>
                    <a:pt x="106109" y="269763"/>
                    <a:pt x="96682" y="240697"/>
                  </a:cubicBezTo>
                  <a:cubicBezTo>
                    <a:pt x="87255" y="211631"/>
                    <a:pt x="51904" y="184136"/>
                    <a:pt x="40121" y="151142"/>
                  </a:cubicBezTo>
                  <a:cubicBezTo>
                    <a:pt x="28338" y="118148"/>
                    <a:pt x="18125" y="66301"/>
                    <a:pt x="25981" y="42734"/>
                  </a:cubicBezTo>
                  <a:cubicBezTo>
                    <a:pt x="33837" y="19167"/>
                    <a:pt x="60546" y="15239"/>
                    <a:pt x="87255" y="9740"/>
                  </a:cubicBezTo>
                  <a:cubicBezTo>
                    <a:pt x="113964" y="4241"/>
                    <a:pt x="164240" y="-9114"/>
                    <a:pt x="186236" y="9740"/>
                  </a:cubicBezTo>
                  <a:cubicBezTo>
                    <a:pt x="208232" y="28594"/>
                    <a:pt x="220801" y="84369"/>
                    <a:pt x="219230" y="122862"/>
                  </a:cubicBezTo>
                  <a:cubicBezTo>
                    <a:pt x="217659" y="161355"/>
                    <a:pt x="182309" y="177852"/>
                    <a:pt x="176810" y="240697"/>
                  </a:cubicBezTo>
                  <a:cubicBezTo>
                    <a:pt x="171311" y="303542"/>
                    <a:pt x="183094" y="412736"/>
                    <a:pt x="186236" y="466940"/>
                  </a:cubicBezTo>
                  <a:close/>
                </a:path>
              </a:pathLst>
            </a:custGeom>
            <a:solidFill>
              <a:srgbClr val="E6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42">
              <a:extLst>
                <a:ext uri="{FF2B5EF4-FFF2-40B4-BE49-F238E27FC236}">
                  <a16:creationId xmlns:a16="http://schemas.microsoft.com/office/drawing/2014/main" id="{AEEC4DD4-87CA-B254-382D-6F8F6EF76A1A}"/>
                </a:ext>
              </a:extLst>
            </p:cNvPr>
            <p:cNvSpPr/>
            <p:nvPr/>
          </p:nvSpPr>
          <p:spPr bwMode="auto">
            <a:xfrm rot="3000000" flipH="1" flipV="1">
              <a:off x="2512471" y="1806648"/>
              <a:ext cx="17228" cy="208555"/>
            </a:xfrm>
            <a:custGeom>
              <a:avLst/>
              <a:gdLst>
                <a:gd name="connsiteX0" fmla="*/ 26138 w 106304"/>
                <a:gd name="connsiteY0" fmla="*/ 89757 h 354504"/>
                <a:gd name="connsiteX1" fmla="*/ 14919 w 106304"/>
                <a:gd name="connsiteY1" fmla="*/ 61708 h 354504"/>
                <a:gd name="connsiteX2" fmla="*/ 9309 w 106304"/>
                <a:gd name="connsiteY2" fmla="*/ 11219 h 354504"/>
                <a:gd name="connsiteX3" fmla="*/ 31748 w 106304"/>
                <a:gd name="connsiteY3" fmla="*/ 0 h 354504"/>
                <a:gd name="connsiteX4" fmla="*/ 65407 w 106304"/>
                <a:gd name="connsiteY4" fmla="*/ 5610 h 354504"/>
                <a:gd name="connsiteX5" fmla="*/ 76627 w 106304"/>
                <a:gd name="connsiteY5" fmla="*/ 39268 h 354504"/>
                <a:gd name="connsiteX6" fmla="*/ 71017 w 106304"/>
                <a:gd name="connsiteY6" fmla="*/ 61708 h 354504"/>
                <a:gd name="connsiteX7" fmla="*/ 65407 w 106304"/>
                <a:gd name="connsiteY7" fmla="*/ 78537 h 354504"/>
                <a:gd name="connsiteX8" fmla="*/ 76627 w 106304"/>
                <a:gd name="connsiteY8" fmla="*/ 196343 h 354504"/>
                <a:gd name="connsiteX9" fmla="*/ 82237 w 106304"/>
                <a:gd name="connsiteY9" fmla="*/ 213173 h 354504"/>
                <a:gd name="connsiteX10" fmla="*/ 93456 w 106304"/>
                <a:gd name="connsiteY10" fmla="*/ 280490 h 354504"/>
                <a:gd name="connsiteX11" fmla="*/ 99066 w 106304"/>
                <a:gd name="connsiteY11" fmla="*/ 330979 h 354504"/>
                <a:gd name="connsiteX12" fmla="*/ 104676 w 106304"/>
                <a:gd name="connsiteY12" fmla="*/ 353418 h 354504"/>
                <a:gd name="connsiteX13" fmla="*/ 87846 w 106304"/>
                <a:gd name="connsiteY13" fmla="*/ 342198 h 354504"/>
                <a:gd name="connsiteX14" fmla="*/ 82237 w 106304"/>
                <a:gd name="connsiteY14" fmla="*/ 280490 h 354504"/>
                <a:gd name="connsiteX15" fmla="*/ 71017 w 106304"/>
                <a:gd name="connsiteY15" fmla="*/ 246832 h 354504"/>
                <a:gd name="connsiteX16" fmla="*/ 59797 w 106304"/>
                <a:gd name="connsiteY16" fmla="*/ 207563 h 354504"/>
                <a:gd name="connsiteX17" fmla="*/ 42968 w 106304"/>
                <a:gd name="connsiteY17" fmla="*/ 134635 h 354504"/>
                <a:gd name="connsiteX18" fmla="*/ 37358 w 106304"/>
                <a:gd name="connsiteY18" fmla="*/ 117806 h 354504"/>
                <a:gd name="connsiteX19" fmla="*/ 20529 w 106304"/>
                <a:gd name="connsiteY19" fmla="*/ 67317 h 354504"/>
                <a:gd name="connsiteX20" fmla="*/ 26138 w 106304"/>
                <a:gd name="connsiteY20" fmla="*/ 89757 h 35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6304" h="354504">
                  <a:moveTo>
                    <a:pt x="26138" y="89757"/>
                  </a:moveTo>
                  <a:cubicBezTo>
                    <a:pt x="25203" y="88822"/>
                    <a:pt x="19422" y="70715"/>
                    <a:pt x="14919" y="61708"/>
                  </a:cubicBezTo>
                  <a:cubicBezTo>
                    <a:pt x="4692" y="41253"/>
                    <a:pt x="-9728" y="41678"/>
                    <a:pt x="9309" y="11219"/>
                  </a:cubicBezTo>
                  <a:cubicBezTo>
                    <a:pt x="13741" y="4128"/>
                    <a:pt x="24268" y="3740"/>
                    <a:pt x="31748" y="0"/>
                  </a:cubicBezTo>
                  <a:cubicBezTo>
                    <a:pt x="42968" y="1870"/>
                    <a:pt x="56847" y="-1880"/>
                    <a:pt x="65407" y="5610"/>
                  </a:cubicBezTo>
                  <a:cubicBezTo>
                    <a:pt x="74307" y="13398"/>
                    <a:pt x="76627" y="39268"/>
                    <a:pt x="76627" y="39268"/>
                  </a:cubicBezTo>
                  <a:cubicBezTo>
                    <a:pt x="74757" y="46748"/>
                    <a:pt x="73135" y="54294"/>
                    <a:pt x="71017" y="61708"/>
                  </a:cubicBezTo>
                  <a:cubicBezTo>
                    <a:pt x="69392" y="67394"/>
                    <a:pt x="65407" y="72624"/>
                    <a:pt x="65407" y="78537"/>
                  </a:cubicBezTo>
                  <a:cubicBezTo>
                    <a:pt x="65407" y="116873"/>
                    <a:pt x="67111" y="158281"/>
                    <a:pt x="76627" y="196343"/>
                  </a:cubicBezTo>
                  <a:cubicBezTo>
                    <a:pt x="78061" y="202080"/>
                    <a:pt x="80367" y="207563"/>
                    <a:pt x="82237" y="213173"/>
                  </a:cubicBezTo>
                  <a:cubicBezTo>
                    <a:pt x="85977" y="235612"/>
                    <a:pt x="90944" y="257881"/>
                    <a:pt x="93456" y="280490"/>
                  </a:cubicBezTo>
                  <a:cubicBezTo>
                    <a:pt x="95326" y="297320"/>
                    <a:pt x="96491" y="314243"/>
                    <a:pt x="99066" y="330979"/>
                  </a:cubicBezTo>
                  <a:cubicBezTo>
                    <a:pt x="100238" y="338599"/>
                    <a:pt x="110128" y="347967"/>
                    <a:pt x="104676" y="353418"/>
                  </a:cubicBezTo>
                  <a:cubicBezTo>
                    <a:pt x="99908" y="358185"/>
                    <a:pt x="93456" y="345938"/>
                    <a:pt x="87846" y="342198"/>
                  </a:cubicBezTo>
                  <a:cubicBezTo>
                    <a:pt x="85976" y="321629"/>
                    <a:pt x="85826" y="300830"/>
                    <a:pt x="82237" y="280490"/>
                  </a:cubicBezTo>
                  <a:cubicBezTo>
                    <a:pt x="80182" y="268844"/>
                    <a:pt x="74757" y="258051"/>
                    <a:pt x="71017" y="246832"/>
                  </a:cubicBezTo>
                  <a:cubicBezTo>
                    <a:pt x="66211" y="232415"/>
                    <a:pt x="62614" y="223057"/>
                    <a:pt x="59797" y="207563"/>
                  </a:cubicBezTo>
                  <a:cubicBezTo>
                    <a:pt x="48145" y="143481"/>
                    <a:pt x="62276" y="192560"/>
                    <a:pt x="42968" y="134635"/>
                  </a:cubicBezTo>
                  <a:lnTo>
                    <a:pt x="37358" y="117806"/>
                  </a:lnTo>
                  <a:cubicBezTo>
                    <a:pt x="26944" y="55321"/>
                    <a:pt x="40248" y="106756"/>
                    <a:pt x="20529" y="67317"/>
                  </a:cubicBezTo>
                  <a:cubicBezTo>
                    <a:pt x="17885" y="62028"/>
                    <a:pt x="27073" y="90692"/>
                    <a:pt x="26138" y="89757"/>
                  </a:cubicBezTo>
                  <a:close/>
                </a:path>
              </a:pathLst>
            </a:custGeom>
            <a:solidFill>
              <a:srgbClr val="E6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43">
              <a:extLst>
                <a:ext uri="{FF2B5EF4-FFF2-40B4-BE49-F238E27FC236}">
                  <a16:creationId xmlns:a16="http://schemas.microsoft.com/office/drawing/2014/main" id="{191F495D-3BEB-49B1-E288-1CE38B4912EF}"/>
                </a:ext>
              </a:extLst>
            </p:cNvPr>
            <p:cNvSpPr/>
            <p:nvPr/>
          </p:nvSpPr>
          <p:spPr bwMode="auto">
            <a:xfrm rot="2700000" flipH="1">
              <a:off x="2539219" y="1777179"/>
              <a:ext cx="26297" cy="221249"/>
            </a:xfrm>
            <a:custGeom>
              <a:avLst/>
              <a:gdLst>
                <a:gd name="connsiteX0" fmla="*/ 26138 w 106304"/>
                <a:gd name="connsiteY0" fmla="*/ 89757 h 354504"/>
                <a:gd name="connsiteX1" fmla="*/ 14919 w 106304"/>
                <a:gd name="connsiteY1" fmla="*/ 61708 h 354504"/>
                <a:gd name="connsiteX2" fmla="*/ 9309 w 106304"/>
                <a:gd name="connsiteY2" fmla="*/ 11219 h 354504"/>
                <a:gd name="connsiteX3" fmla="*/ 31748 w 106304"/>
                <a:gd name="connsiteY3" fmla="*/ 0 h 354504"/>
                <a:gd name="connsiteX4" fmla="*/ 65407 w 106304"/>
                <a:gd name="connsiteY4" fmla="*/ 5610 h 354504"/>
                <a:gd name="connsiteX5" fmla="*/ 76627 w 106304"/>
                <a:gd name="connsiteY5" fmla="*/ 39268 h 354504"/>
                <a:gd name="connsiteX6" fmla="*/ 71017 w 106304"/>
                <a:gd name="connsiteY6" fmla="*/ 61708 h 354504"/>
                <a:gd name="connsiteX7" fmla="*/ 65407 w 106304"/>
                <a:gd name="connsiteY7" fmla="*/ 78537 h 354504"/>
                <a:gd name="connsiteX8" fmla="*/ 76627 w 106304"/>
                <a:gd name="connsiteY8" fmla="*/ 196343 h 354504"/>
                <a:gd name="connsiteX9" fmla="*/ 82237 w 106304"/>
                <a:gd name="connsiteY9" fmla="*/ 213173 h 354504"/>
                <a:gd name="connsiteX10" fmla="*/ 93456 w 106304"/>
                <a:gd name="connsiteY10" fmla="*/ 280490 h 354504"/>
                <a:gd name="connsiteX11" fmla="*/ 99066 w 106304"/>
                <a:gd name="connsiteY11" fmla="*/ 330979 h 354504"/>
                <a:gd name="connsiteX12" fmla="*/ 104676 w 106304"/>
                <a:gd name="connsiteY12" fmla="*/ 353418 h 354504"/>
                <a:gd name="connsiteX13" fmla="*/ 87846 w 106304"/>
                <a:gd name="connsiteY13" fmla="*/ 342198 h 354504"/>
                <a:gd name="connsiteX14" fmla="*/ 82237 w 106304"/>
                <a:gd name="connsiteY14" fmla="*/ 280490 h 354504"/>
                <a:gd name="connsiteX15" fmla="*/ 71017 w 106304"/>
                <a:gd name="connsiteY15" fmla="*/ 246832 h 354504"/>
                <a:gd name="connsiteX16" fmla="*/ 59797 w 106304"/>
                <a:gd name="connsiteY16" fmla="*/ 207563 h 354504"/>
                <a:gd name="connsiteX17" fmla="*/ 42968 w 106304"/>
                <a:gd name="connsiteY17" fmla="*/ 134635 h 354504"/>
                <a:gd name="connsiteX18" fmla="*/ 37358 w 106304"/>
                <a:gd name="connsiteY18" fmla="*/ 117806 h 354504"/>
                <a:gd name="connsiteX19" fmla="*/ 20529 w 106304"/>
                <a:gd name="connsiteY19" fmla="*/ 67317 h 354504"/>
                <a:gd name="connsiteX20" fmla="*/ 26138 w 106304"/>
                <a:gd name="connsiteY20" fmla="*/ 89757 h 35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6304" h="354504">
                  <a:moveTo>
                    <a:pt x="26138" y="89757"/>
                  </a:moveTo>
                  <a:cubicBezTo>
                    <a:pt x="25203" y="88822"/>
                    <a:pt x="19422" y="70715"/>
                    <a:pt x="14919" y="61708"/>
                  </a:cubicBezTo>
                  <a:cubicBezTo>
                    <a:pt x="4692" y="41253"/>
                    <a:pt x="-9728" y="41678"/>
                    <a:pt x="9309" y="11219"/>
                  </a:cubicBezTo>
                  <a:cubicBezTo>
                    <a:pt x="13741" y="4128"/>
                    <a:pt x="24268" y="3740"/>
                    <a:pt x="31748" y="0"/>
                  </a:cubicBezTo>
                  <a:cubicBezTo>
                    <a:pt x="42968" y="1870"/>
                    <a:pt x="56847" y="-1880"/>
                    <a:pt x="65407" y="5610"/>
                  </a:cubicBezTo>
                  <a:cubicBezTo>
                    <a:pt x="74307" y="13398"/>
                    <a:pt x="76627" y="39268"/>
                    <a:pt x="76627" y="39268"/>
                  </a:cubicBezTo>
                  <a:cubicBezTo>
                    <a:pt x="74757" y="46748"/>
                    <a:pt x="73135" y="54294"/>
                    <a:pt x="71017" y="61708"/>
                  </a:cubicBezTo>
                  <a:cubicBezTo>
                    <a:pt x="69392" y="67394"/>
                    <a:pt x="65407" y="72624"/>
                    <a:pt x="65407" y="78537"/>
                  </a:cubicBezTo>
                  <a:cubicBezTo>
                    <a:pt x="65407" y="116873"/>
                    <a:pt x="67111" y="158281"/>
                    <a:pt x="76627" y="196343"/>
                  </a:cubicBezTo>
                  <a:cubicBezTo>
                    <a:pt x="78061" y="202080"/>
                    <a:pt x="80367" y="207563"/>
                    <a:pt x="82237" y="213173"/>
                  </a:cubicBezTo>
                  <a:cubicBezTo>
                    <a:pt x="85977" y="235612"/>
                    <a:pt x="90944" y="257881"/>
                    <a:pt x="93456" y="280490"/>
                  </a:cubicBezTo>
                  <a:cubicBezTo>
                    <a:pt x="95326" y="297320"/>
                    <a:pt x="96491" y="314243"/>
                    <a:pt x="99066" y="330979"/>
                  </a:cubicBezTo>
                  <a:cubicBezTo>
                    <a:pt x="100238" y="338599"/>
                    <a:pt x="110128" y="347967"/>
                    <a:pt x="104676" y="353418"/>
                  </a:cubicBezTo>
                  <a:cubicBezTo>
                    <a:pt x="99908" y="358185"/>
                    <a:pt x="93456" y="345938"/>
                    <a:pt x="87846" y="342198"/>
                  </a:cubicBezTo>
                  <a:cubicBezTo>
                    <a:pt x="85976" y="321629"/>
                    <a:pt x="85826" y="300830"/>
                    <a:pt x="82237" y="280490"/>
                  </a:cubicBezTo>
                  <a:cubicBezTo>
                    <a:pt x="80182" y="268844"/>
                    <a:pt x="74757" y="258051"/>
                    <a:pt x="71017" y="246832"/>
                  </a:cubicBezTo>
                  <a:cubicBezTo>
                    <a:pt x="66211" y="232415"/>
                    <a:pt x="62614" y="223057"/>
                    <a:pt x="59797" y="207563"/>
                  </a:cubicBezTo>
                  <a:cubicBezTo>
                    <a:pt x="48145" y="143481"/>
                    <a:pt x="62276" y="192560"/>
                    <a:pt x="42968" y="134635"/>
                  </a:cubicBezTo>
                  <a:lnTo>
                    <a:pt x="37358" y="117806"/>
                  </a:lnTo>
                  <a:cubicBezTo>
                    <a:pt x="26944" y="55321"/>
                    <a:pt x="40248" y="106756"/>
                    <a:pt x="20529" y="67317"/>
                  </a:cubicBezTo>
                  <a:cubicBezTo>
                    <a:pt x="17885" y="62028"/>
                    <a:pt x="27073" y="90692"/>
                    <a:pt x="26138" y="89757"/>
                  </a:cubicBezTo>
                  <a:close/>
                </a:path>
              </a:pathLst>
            </a:custGeom>
            <a:solidFill>
              <a:srgbClr val="E6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lowchart: Direct Access Storage 267">
              <a:extLst>
                <a:ext uri="{FF2B5EF4-FFF2-40B4-BE49-F238E27FC236}">
                  <a16:creationId xmlns:a16="http://schemas.microsoft.com/office/drawing/2014/main" id="{566B12B4-D599-8551-4F18-A20C33CD3F49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 flipH="1">
              <a:off x="2116669" y="2371107"/>
              <a:ext cx="157776" cy="99744"/>
            </a:xfrm>
            <a:prstGeom prst="flowChartMagneticDrum">
              <a:avLst/>
            </a:prstGeom>
            <a:pattFill prst="pct90">
              <a:fgClr>
                <a:srgbClr val="33CCCC"/>
              </a:fgClr>
              <a:bgClr>
                <a:schemeClr val="tx1"/>
              </a:bgClr>
            </a:pattFill>
            <a:ln w="12700">
              <a:solidFill>
                <a:srgbClr val="0D0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lowchart: Direct Access Storage 268">
              <a:extLst>
                <a:ext uri="{FF2B5EF4-FFF2-40B4-BE49-F238E27FC236}">
                  <a16:creationId xmlns:a16="http://schemas.microsoft.com/office/drawing/2014/main" id="{C6625EC8-0BE6-8005-E9ED-35BFEECCD1C7}"/>
                </a:ext>
              </a:extLst>
            </p:cNvPr>
            <p:cNvSpPr>
              <a:spLocks noChangeAspect="1"/>
            </p:cNvSpPr>
            <p:nvPr/>
          </p:nvSpPr>
          <p:spPr bwMode="auto">
            <a:xfrm rot="18600000" flipV="1">
              <a:off x="2765909" y="2311261"/>
              <a:ext cx="157776" cy="99744"/>
            </a:xfrm>
            <a:prstGeom prst="flowChartMagneticDrum">
              <a:avLst/>
            </a:prstGeom>
            <a:pattFill prst="dashVert">
              <a:fgClr>
                <a:schemeClr val="tx1"/>
              </a:fgClr>
              <a:bgClr>
                <a:srgbClr val="33CCCC"/>
              </a:bgClr>
            </a:patt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Can 78">
              <a:extLst>
                <a:ext uri="{FF2B5EF4-FFF2-40B4-BE49-F238E27FC236}">
                  <a16:creationId xmlns:a16="http://schemas.microsoft.com/office/drawing/2014/main" id="{5064177A-01C7-75E6-0702-47E1FF2A73FF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>
              <a:off x="2566422" y="2418258"/>
              <a:ext cx="130573" cy="104277"/>
            </a:xfrm>
            <a:prstGeom prst="can">
              <a:avLst/>
            </a:prstGeom>
            <a:pattFill prst="pct5">
              <a:fgClr>
                <a:srgbClr val="0D0262"/>
              </a:fgClr>
              <a:bgClr>
                <a:srgbClr val="33CCCC"/>
              </a:bgClr>
            </a:pattFill>
            <a:ln w="12700">
              <a:solidFill>
                <a:srgbClr val="0D0262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Can 79">
              <a:extLst>
                <a:ext uri="{FF2B5EF4-FFF2-40B4-BE49-F238E27FC236}">
                  <a16:creationId xmlns:a16="http://schemas.microsoft.com/office/drawing/2014/main" id="{F1D97762-D8E3-10ED-8DD9-8D769056E424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V="1">
              <a:off x="2634883" y="2489438"/>
              <a:ext cx="130573" cy="104277"/>
            </a:xfrm>
            <a:prstGeom prst="can">
              <a:avLst/>
            </a:prstGeom>
            <a:pattFill prst="pct5">
              <a:fgClr>
                <a:srgbClr val="0D0262"/>
              </a:fgClr>
              <a:bgClr>
                <a:srgbClr val="33CCCC"/>
              </a:bgClr>
            </a:pattFill>
            <a:ln w="12700">
              <a:solidFill>
                <a:srgbClr val="0D0262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lowchart: Direct Access Storage 280">
              <a:extLst>
                <a:ext uri="{FF2B5EF4-FFF2-40B4-BE49-F238E27FC236}">
                  <a16:creationId xmlns:a16="http://schemas.microsoft.com/office/drawing/2014/main" id="{C6755D71-B264-FD05-2ED3-53CBA64385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33385" y="2306728"/>
              <a:ext cx="157776" cy="98836"/>
            </a:xfrm>
            <a:prstGeom prst="flowChartMagneticDrum">
              <a:avLst/>
            </a:prstGeom>
            <a:pattFill prst="pct90">
              <a:fgClr>
                <a:srgbClr val="33CCCC"/>
              </a:fgClr>
              <a:bgClr>
                <a:schemeClr val="tx1"/>
              </a:bgClr>
            </a:patt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77">
              <a:extLst>
                <a:ext uri="{FF2B5EF4-FFF2-40B4-BE49-F238E27FC236}">
                  <a16:creationId xmlns:a16="http://schemas.microsoft.com/office/drawing/2014/main" id="{5EE95BE1-68D8-BFC9-FD7A-161AF3590854}"/>
                </a:ext>
              </a:extLst>
            </p:cNvPr>
            <p:cNvSpPr/>
            <p:nvPr/>
          </p:nvSpPr>
          <p:spPr bwMode="auto">
            <a:xfrm>
              <a:off x="2470306" y="2304914"/>
              <a:ext cx="58033" cy="101557"/>
            </a:xfrm>
            <a:custGeom>
              <a:avLst/>
              <a:gdLst>
                <a:gd name="connsiteX0" fmla="*/ 0 w 127378"/>
                <a:gd name="connsiteY0" fmla="*/ 0 h 223444"/>
                <a:gd name="connsiteX1" fmla="*/ 51848 w 127378"/>
                <a:gd name="connsiteY1" fmla="*/ 18854 h 223444"/>
                <a:gd name="connsiteX2" fmla="*/ 89555 w 127378"/>
                <a:gd name="connsiteY2" fmla="*/ 23567 h 223444"/>
                <a:gd name="connsiteX3" fmla="*/ 117835 w 127378"/>
                <a:gd name="connsiteY3" fmla="*/ 32994 h 223444"/>
                <a:gd name="connsiteX4" fmla="*/ 89555 w 127378"/>
                <a:gd name="connsiteY4" fmla="*/ 42421 h 223444"/>
                <a:gd name="connsiteX5" fmla="*/ 56561 w 127378"/>
                <a:gd name="connsiteY5" fmla="*/ 51848 h 223444"/>
                <a:gd name="connsiteX6" fmla="*/ 51848 w 127378"/>
                <a:gd name="connsiteY6" fmla="*/ 65988 h 223444"/>
                <a:gd name="connsiteX7" fmla="*/ 75415 w 127378"/>
                <a:gd name="connsiteY7" fmla="*/ 94269 h 223444"/>
                <a:gd name="connsiteX8" fmla="*/ 84841 w 127378"/>
                <a:gd name="connsiteY8" fmla="*/ 108409 h 223444"/>
                <a:gd name="connsiteX9" fmla="*/ 98982 w 127378"/>
                <a:gd name="connsiteY9" fmla="*/ 113122 h 223444"/>
                <a:gd name="connsiteX10" fmla="*/ 113122 w 127378"/>
                <a:gd name="connsiteY10" fmla="*/ 127262 h 223444"/>
                <a:gd name="connsiteX11" fmla="*/ 127262 w 127378"/>
                <a:gd name="connsiteY11" fmla="*/ 136689 h 223444"/>
                <a:gd name="connsiteX12" fmla="*/ 108408 w 127378"/>
                <a:gd name="connsiteY12" fmla="*/ 146116 h 223444"/>
                <a:gd name="connsiteX13" fmla="*/ 61274 w 127378"/>
                <a:gd name="connsiteY13" fmla="*/ 155543 h 223444"/>
                <a:gd name="connsiteX14" fmla="*/ 84841 w 127378"/>
                <a:gd name="connsiteY14" fmla="*/ 179110 h 223444"/>
                <a:gd name="connsiteX15" fmla="*/ 98982 w 127378"/>
                <a:gd name="connsiteY15" fmla="*/ 207390 h 223444"/>
                <a:gd name="connsiteX16" fmla="*/ 113122 w 127378"/>
                <a:gd name="connsiteY16" fmla="*/ 216817 h 223444"/>
                <a:gd name="connsiteX17" fmla="*/ 98982 w 127378"/>
                <a:gd name="connsiteY17" fmla="*/ 221530 h 223444"/>
                <a:gd name="connsiteX18" fmla="*/ 18854 w 127378"/>
                <a:gd name="connsiteY18" fmla="*/ 216817 h 223444"/>
                <a:gd name="connsiteX19" fmla="*/ 28281 w 127378"/>
                <a:gd name="connsiteY19" fmla="*/ 188537 h 223444"/>
                <a:gd name="connsiteX20" fmla="*/ 37707 w 127378"/>
                <a:gd name="connsiteY20" fmla="*/ 160256 h 223444"/>
                <a:gd name="connsiteX21" fmla="*/ 42421 w 127378"/>
                <a:gd name="connsiteY21" fmla="*/ 146116 h 223444"/>
                <a:gd name="connsiteX22" fmla="*/ 47134 w 127378"/>
                <a:gd name="connsiteY22" fmla="*/ 122549 h 223444"/>
                <a:gd name="connsiteX23" fmla="*/ 28281 w 127378"/>
                <a:gd name="connsiteY23" fmla="*/ 18854 h 223444"/>
                <a:gd name="connsiteX24" fmla="*/ 0 w 127378"/>
                <a:gd name="connsiteY24" fmla="*/ 0 h 22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378" h="223444">
                  <a:moveTo>
                    <a:pt x="0" y="0"/>
                  </a:moveTo>
                  <a:cubicBezTo>
                    <a:pt x="9374" y="3750"/>
                    <a:pt x="43046" y="17754"/>
                    <a:pt x="51848" y="18854"/>
                  </a:cubicBezTo>
                  <a:lnTo>
                    <a:pt x="89555" y="23567"/>
                  </a:lnTo>
                  <a:cubicBezTo>
                    <a:pt x="98982" y="26709"/>
                    <a:pt x="127262" y="29852"/>
                    <a:pt x="117835" y="32994"/>
                  </a:cubicBezTo>
                  <a:cubicBezTo>
                    <a:pt x="108408" y="36136"/>
                    <a:pt x="99195" y="40011"/>
                    <a:pt x="89555" y="42421"/>
                  </a:cubicBezTo>
                  <a:cubicBezTo>
                    <a:pt x="65881" y="48340"/>
                    <a:pt x="76847" y="45087"/>
                    <a:pt x="56561" y="51848"/>
                  </a:cubicBezTo>
                  <a:cubicBezTo>
                    <a:pt x="54990" y="56561"/>
                    <a:pt x="51031" y="61087"/>
                    <a:pt x="51848" y="65988"/>
                  </a:cubicBezTo>
                  <a:cubicBezTo>
                    <a:pt x="53311" y="74766"/>
                    <a:pt x="70991" y="88960"/>
                    <a:pt x="75415" y="94269"/>
                  </a:cubicBezTo>
                  <a:cubicBezTo>
                    <a:pt x="79041" y="98621"/>
                    <a:pt x="80418" y="104870"/>
                    <a:pt x="84841" y="108409"/>
                  </a:cubicBezTo>
                  <a:cubicBezTo>
                    <a:pt x="88721" y="111513"/>
                    <a:pt x="94268" y="111551"/>
                    <a:pt x="98982" y="113122"/>
                  </a:cubicBezTo>
                  <a:cubicBezTo>
                    <a:pt x="103695" y="117835"/>
                    <a:pt x="108001" y="122995"/>
                    <a:pt x="113122" y="127262"/>
                  </a:cubicBezTo>
                  <a:cubicBezTo>
                    <a:pt x="117474" y="130889"/>
                    <a:pt x="128636" y="131193"/>
                    <a:pt x="127262" y="136689"/>
                  </a:cubicBezTo>
                  <a:cubicBezTo>
                    <a:pt x="125558" y="143506"/>
                    <a:pt x="114866" y="143348"/>
                    <a:pt x="108408" y="146116"/>
                  </a:cubicBezTo>
                  <a:cubicBezTo>
                    <a:pt x="91957" y="153166"/>
                    <a:pt x="80786" y="152755"/>
                    <a:pt x="61274" y="155543"/>
                  </a:cubicBezTo>
                  <a:cubicBezTo>
                    <a:pt x="86413" y="193250"/>
                    <a:pt x="53418" y="147687"/>
                    <a:pt x="84841" y="179110"/>
                  </a:cubicBezTo>
                  <a:cubicBezTo>
                    <a:pt x="124574" y="218843"/>
                    <a:pt x="68313" y="169055"/>
                    <a:pt x="98982" y="207390"/>
                  </a:cubicBezTo>
                  <a:cubicBezTo>
                    <a:pt x="102521" y="211813"/>
                    <a:pt x="108409" y="213675"/>
                    <a:pt x="113122" y="216817"/>
                  </a:cubicBezTo>
                  <a:cubicBezTo>
                    <a:pt x="108409" y="218388"/>
                    <a:pt x="103950" y="221530"/>
                    <a:pt x="98982" y="221530"/>
                  </a:cubicBezTo>
                  <a:cubicBezTo>
                    <a:pt x="72227" y="221530"/>
                    <a:pt x="43099" y="228131"/>
                    <a:pt x="18854" y="216817"/>
                  </a:cubicBezTo>
                  <a:cubicBezTo>
                    <a:pt x="9850" y="212615"/>
                    <a:pt x="25139" y="197964"/>
                    <a:pt x="28281" y="188537"/>
                  </a:cubicBezTo>
                  <a:lnTo>
                    <a:pt x="37707" y="160256"/>
                  </a:lnTo>
                  <a:cubicBezTo>
                    <a:pt x="39278" y="155543"/>
                    <a:pt x="41447" y="150988"/>
                    <a:pt x="42421" y="146116"/>
                  </a:cubicBezTo>
                  <a:lnTo>
                    <a:pt x="47134" y="122549"/>
                  </a:lnTo>
                  <a:cubicBezTo>
                    <a:pt x="45510" y="91685"/>
                    <a:pt x="62792" y="39560"/>
                    <a:pt x="28281" y="18854"/>
                  </a:cubicBezTo>
                  <a:cubicBezTo>
                    <a:pt x="25586" y="17237"/>
                    <a:pt x="21996" y="18854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lowchart: Direct Access Storage 278">
              <a:extLst>
                <a:ext uri="{FF2B5EF4-FFF2-40B4-BE49-F238E27FC236}">
                  <a16:creationId xmlns:a16="http://schemas.microsoft.com/office/drawing/2014/main" id="{0191727F-3AE2-92B8-4D8C-A930ACB08A75}"/>
                </a:ext>
              </a:extLst>
            </p:cNvPr>
            <p:cNvSpPr>
              <a:spLocks noChangeAspect="1"/>
            </p:cNvSpPr>
            <p:nvPr/>
          </p:nvSpPr>
          <p:spPr bwMode="auto">
            <a:xfrm rot="7800000" flipV="1">
              <a:off x="2330664" y="2514375"/>
              <a:ext cx="126947" cy="79795"/>
            </a:xfrm>
            <a:prstGeom prst="flowChartMagneticDrum">
              <a:avLst/>
            </a:prstGeom>
            <a:pattFill prst="dashVert">
              <a:fgClr>
                <a:schemeClr val="tx1"/>
              </a:fgClr>
              <a:bgClr>
                <a:srgbClr val="33CCCC"/>
              </a:bgClr>
            </a:patt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lowchart: Direct Access Storage 136">
              <a:extLst>
                <a:ext uri="{FF2B5EF4-FFF2-40B4-BE49-F238E27FC236}">
                  <a16:creationId xmlns:a16="http://schemas.microsoft.com/office/drawing/2014/main" id="{601002A0-18C6-C420-650F-4E916B030BC6}"/>
                </a:ext>
              </a:extLst>
            </p:cNvPr>
            <p:cNvSpPr>
              <a:spLocks noChangeAspect="1"/>
            </p:cNvSpPr>
            <p:nvPr/>
          </p:nvSpPr>
          <p:spPr bwMode="auto">
            <a:xfrm rot="7800000" flipH="1" flipV="1">
              <a:off x="2397311" y="2438660"/>
              <a:ext cx="109719" cy="79795"/>
            </a:xfrm>
            <a:custGeom>
              <a:avLst/>
              <a:gdLst>
                <a:gd name="connsiteX0" fmla="*/ 1667 w 10000"/>
                <a:gd name="connsiteY0" fmla="*/ 0 h 10000"/>
                <a:gd name="connsiteX1" fmla="*/ 8333 w 10000"/>
                <a:gd name="connsiteY1" fmla="*/ 0 h 10000"/>
                <a:gd name="connsiteX2" fmla="*/ 10000 w 10000"/>
                <a:gd name="connsiteY2" fmla="*/ 5000 h 10000"/>
                <a:gd name="connsiteX3" fmla="*/ 8333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8333 w 10000"/>
                <a:gd name="connsiteY0" fmla="*/ 10000 h 10000"/>
                <a:gd name="connsiteX1" fmla="*/ 6666 w 10000"/>
                <a:gd name="connsiteY1" fmla="*/ 5000 h 10000"/>
                <a:gd name="connsiteX2" fmla="*/ 8333 w 10000"/>
                <a:gd name="connsiteY2" fmla="*/ 0 h 10000"/>
                <a:gd name="connsiteX0" fmla="*/ 1667 w 10000"/>
                <a:gd name="connsiteY0" fmla="*/ 0 h 10000"/>
                <a:gd name="connsiteX1" fmla="*/ 8333 w 10000"/>
                <a:gd name="connsiteY1" fmla="*/ 0 h 10000"/>
                <a:gd name="connsiteX2" fmla="*/ 10000 w 10000"/>
                <a:gd name="connsiteY2" fmla="*/ 5000 h 10000"/>
                <a:gd name="connsiteX3" fmla="*/ 8333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8333 w 10000"/>
                <a:gd name="connsiteY1" fmla="*/ 0 h 10000"/>
                <a:gd name="connsiteX2" fmla="*/ 10000 w 10000"/>
                <a:gd name="connsiteY2" fmla="*/ 5000 h 10000"/>
                <a:gd name="connsiteX3" fmla="*/ 8333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8333 w 10000"/>
                <a:gd name="connsiteY0" fmla="*/ 10000 h 10000"/>
                <a:gd name="connsiteX1" fmla="*/ 6666 w 10000"/>
                <a:gd name="connsiteY1" fmla="*/ 5000 h 10000"/>
                <a:gd name="connsiteX2" fmla="*/ 8333 w 10000"/>
                <a:gd name="connsiteY2" fmla="*/ 0 h 10000"/>
                <a:gd name="connsiteX0" fmla="*/ 1667 w 10000"/>
                <a:gd name="connsiteY0" fmla="*/ 0 h 10000"/>
                <a:gd name="connsiteX1" fmla="*/ 8333 w 10000"/>
                <a:gd name="connsiteY1" fmla="*/ 0 h 10000"/>
                <a:gd name="connsiteX2" fmla="*/ 10000 w 10000"/>
                <a:gd name="connsiteY2" fmla="*/ 5000 h 10000"/>
                <a:gd name="connsiteX3" fmla="*/ 8333 w 10000"/>
                <a:gd name="connsiteY3" fmla="*/ 10000 h 10000"/>
                <a:gd name="connsiteX4" fmla="*/ 1667 w 10000"/>
                <a:gd name="connsiteY4" fmla="*/ 10000 h 10000"/>
                <a:gd name="connsiteX5" fmla="*/ 1130 w 10000"/>
                <a:gd name="connsiteY5" fmla="*/ 4752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 stroke="0" extrusionOk="0">
                  <a:moveTo>
                    <a:pt x="1667" y="0"/>
                  </a:moveTo>
                  <a:lnTo>
                    <a:pt x="8333" y="0"/>
                  </a:lnTo>
                  <a:cubicBezTo>
                    <a:pt x="9254" y="0"/>
                    <a:pt x="10000" y="2239"/>
                    <a:pt x="10000" y="5000"/>
                  </a:cubicBezTo>
                  <a:cubicBezTo>
                    <a:pt x="10000" y="7761"/>
                    <a:pt x="9254" y="10000"/>
                    <a:pt x="8333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  <a:path w="10000" h="10000" fill="none" extrusionOk="0">
                  <a:moveTo>
                    <a:pt x="8333" y="10000"/>
                  </a:moveTo>
                  <a:cubicBezTo>
                    <a:pt x="7412" y="10000"/>
                    <a:pt x="6666" y="7761"/>
                    <a:pt x="6666" y="5000"/>
                  </a:cubicBezTo>
                  <a:cubicBezTo>
                    <a:pt x="6666" y="2239"/>
                    <a:pt x="7412" y="0"/>
                    <a:pt x="8333" y="0"/>
                  </a:cubicBezTo>
                </a:path>
                <a:path w="10000" h="10000" fill="none">
                  <a:moveTo>
                    <a:pt x="1667" y="0"/>
                  </a:moveTo>
                  <a:lnTo>
                    <a:pt x="8333" y="0"/>
                  </a:lnTo>
                  <a:cubicBezTo>
                    <a:pt x="9254" y="0"/>
                    <a:pt x="10000" y="2239"/>
                    <a:pt x="10000" y="5000"/>
                  </a:cubicBezTo>
                  <a:cubicBezTo>
                    <a:pt x="10000" y="7761"/>
                    <a:pt x="9254" y="10000"/>
                    <a:pt x="8333" y="10000"/>
                  </a:cubicBezTo>
                  <a:lnTo>
                    <a:pt x="1667" y="10000"/>
                  </a:lnTo>
                  <a:cubicBezTo>
                    <a:pt x="746" y="10000"/>
                    <a:pt x="1130" y="7513"/>
                    <a:pt x="1130" y="4752"/>
                  </a:cubicBezTo>
                  <a:cubicBezTo>
                    <a:pt x="1130" y="1991"/>
                    <a:pt x="746" y="0"/>
                    <a:pt x="1667" y="0"/>
                  </a:cubicBezTo>
                  <a:close/>
                </a:path>
              </a:pathLst>
            </a:custGeom>
            <a:pattFill prst="dashVert">
              <a:fgClr>
                <a:schemeClr val="tx1"/>
              </a:fgClr>
              <a:bgClr>
                <a:srgbClr val="33CCCC"/>
              </a:bgClr>
            </a:patt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Arc 274">
              <a:extLst>
                <a:ext uri="{FF2B5EF4-FFF2-40B4-BE49-F238E27FC236}">
                  <a16:creationId xmlns:a16="http://schemas.microsoft.com/office/drawing/2014/main" id="{458D7FF7-F265-A394-7901-016E6EA5C254}"/>
                </a:ext>
              </a:extLst>
            </p:cNvPr>
            <p:cNvSpPr/>
            <p:nvPr/>
          </p:nvSpPr>
          <p:spPr>
            <a:xfrm>
              <a:off x="1650233" y="1594248"/>
              <a:ext cx="189718" cy="202666"/>
            </a:xfrm>
            <a:prstGeom prst="arc">
              <a:avLst/>
            </a:prstGeom>
            <a:ln w="12700">
              <a:solidFill>
                <a:srgbClr val="1F4E79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Arc 275">
              <a:extLst>
                <a:ext uri="{FF2B5EF4-FFF2-40B4-BE49-F238E27FC236}">
                  <a16:creationId xmlns:a16="http://schemas.microsoft.com/office/drawing/2014/main" id="{A956F3C2-8971-BE8C-88A6-93CC33DD5644}"/>
                </a:ext>
              </a:extLst>
            </p:cNvPr>
            <p:cNvSpPr/>
            <p:nvPr/>
          </p:nvSpPr>
          <p:spPr>
            <a:xfrm rot="10800000">
              <a:off x="1637853" y="1597181"/>
              <a:ext cx="189718" cy="202666"/>
            </a:xfrm>
            <a:prstGeom prst="arc">
              <a:avLst/>
            </a:prstGeom>
            <a:ln w="12700">
              <a:solidFill>
                <a:srgbClr val="1F4E79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Arc 276">
              <a:extLst>
                <a:ext uri="{FF2B5EF4-FFF2-40B4-BE49-F238E27FC236}">
                  <a16:creationId xmlns:a16="http://schemas.microsoft.com/office/drawing/2014/main" id="{410BACE1-7DE4-4480-04F8-ED4133B99050}"/>
                </a:ext>
              </a:extLst>
            </p:cNvPr>
            <p:cNvSpPr/>
            <p:nvPr/>
          </p:nvSpPr>
          <p:spPr>
            <a:xfrm flipV="1">
              <a:off x="1648872" y="1597078"/>
              <a:ext cx="189718" cy="202666"/>
            </a:xfrm>
            <a:prstGeom prst="arc">
              <a:avLst/>
            </a:prstGeom>
            <a:ln w="12700">
              <a:solidFill>
                <a:srgbClr val="1F4E79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Arc 277">
              <a:extLst>
                <a:ext uri="{FF2B5EF4-FFF2-40B4-BE49-F238E27FC236}">
                  <a16:creationId xmlns:a16="http://schemas.microsoft.com/office/drawing/2014/main" id="{7D167F60-6514-1979-DA5F-51244436214B}"/>
                </a:ext>
              </a:extLst>
            </p:cNvPr>
            <p:cNvSpPr/>
            <p:nvPr/>
          </p:nvSpPr>
          <p:spPr>
            <a:xfrm rot="16200000">
              <a:off x="1647845" y="1581059"/>
              <a:ext cx="184513" cy="208384"/>
            </a:xfrm>
            <a:prstGeom prst="arc">
              <a:avLst/>
            </a:prstGeom>
            <a:ln w="12700">
              <a:solidFill>
                <a:srgbClr val="1F4E79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Sun 273">
              <a:extLst>
                <a:ext uri="{FF2B5EF4-FFF2-40B4-BE49-F238E27FC236}">
                  <a16:creationId xmlns:a16="http://schemas.microsoft.com/office/drawing/2014/main" id="{7765A0CC-98F6-1804-6700-C7DA1A318D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26834" y="1666331"/>
              <a:ext cx="53499" cy="53499"/>
            </a:xfrm>
            <a:prstGeom prst="sun">
              <a:avLst/>
            </a:prstGeom>
            <a:solidFill>
              <a:srgbClr val="E63A3A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67F4A28E-D2CA-0544-31E8-F24763CBE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5091" y="4462176"/>
              <a:ext cx="198959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EBF94DDE-4225-F6B3-3EE3-1B38BF41B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388" y="4468749"/>
              <a:ext cx="1989596" cy="1149131"/>
            </a:xfrm>
            <a:custGeom>
              <a:avLst/>
              <a:gdLst>
                <a:gd name="T0" fmla="*/ 0 w 4400"/>
                <a:gd name="T1" fmla="*/ 0 h 2601"/>
                <a:gd name="T2" fmla="*/ 1542 w 4400"/>
                <a:gd name="T3" fmla="*/ 1995 h 2601"/>
                <a:gd name="T4" fmla="*/ 3084 w 4400"/>
                <a:gd name="T5" fmla="*/ 2268 h 2601"/>
                <a:gd name="T6" fmla="*/ 4400 w 4400"/>
                <a:gd name="T7" fmla="*/ 0 h 26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00"/>
                <a:gd name="T13" fmla="*/ 0 h 2601"/>
                <a:gd name="T14" fmla="*/ 4400 w 4400"/>
                <a:gd name="T15" fmla="*/ 2601 h 26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00" h="2601">
                  <a:moveTo>
                    <a:pt x="0" y="0"/>
                  </a:moveTo>
                  <a:cubicBezTo>
                    <a:pt x="514" y="808"/>
                    <a:pt x="1028" y="1617"/>
                    <a:pt x="1542" y="1995"/>
                  </a:cubicBezTo>
                  <a:cubicBezTo>
                    <a:pt x="2056" y="2373"/>
                    <a:pt x="2608" y="2601"/>
                    <a:pt x="3084" y="2268"/>
                  </a:cubicBezTo>
                  <a:cubicBezTo>
                    <a:pt x="3560" y="1935"/>
                    <a:pt x="4196" y="370"/>
                    <a:pt x="4400" y="0"/>
                  </a:cubicBezTo>
                </a:path>
              </a:pathLst>
            </a:custGeom>
            <a:gradFill flip="none" rotWithShape="1">
              <a:gsLst>
                <a:gs pos="34000">
                  <a:srgbClr val="001F5C"/>
                </a:gs>
                <a:gs pos="0">
                  <a:schemeClr val="tx1"/>
                </a:gs>
                <a:gs pos="78000">
                  <a:srgbClr val="223C6C"/>
                </a:gs>
                <a:gs pos="65000">
                  <a:srgbClr val="1C325A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5B97ABD-8DC9-AF68-AABD-A806CA745B7D}"/>
                </a:ext>
              </a:extLst>
            </p:cNvPr>
            <p:cNvSpPr/>
            <p:nvPr/>
          </p:nvSpPr>
          <p:spPr>
            <a:xfrm>
              <a:off x="1561740" y="4447436"/>
              <a:ext cx="1586634" cy="210338"/>
            </a:xfrm>
            <a:custGeom>
              <a:avLst/>
              <a:gdLst>
                <a:gd name="connsiteX0" fmla="*/ 55084 w 3114318"/>
                <a:gd name="connsiteY0" fmla="*/ 18361 h 170763"/>
                <a:gd name="connsiteX1" fmla="*/ 132202 w 3114318"/>
                <a:gd name="connsiteY1" fmla="*/ 40395 h 170763"/>
                <a:gd name="connsiteX2" fmla="*/ 154236 w 3114318"/>
                <a:gd name="connsiteY2" fmla="*/ 47739 h 170763"/>
                <a:gd name="connsiteX3" fmla="*/ 201976 w 3114318"/>
                <a:gd name="connsiteY3" fmla="*/ 62429 h 170763"/>
                <a:gd name="connsiteX4" fmla="*/ 249716 w 3114318"/>
                <a:gd name="connsiteY4" fmla="*/ 102824 h 170763"/>
                <a:gd name="connsiteX5" fmla="*/ 268077 w 3114318"/>
                <a:gd name="connsiteY5" fmla="*/ 106496 h 170763"/>
                <a:gd name="connsiteX6" fmla="*/ 345195 w 3114318"/>
                <a:gd name="connsiteY6" fmla="*/ 124858 h 170763"/>
                <a:gd name="connsiteX7" fmla="*/ 359884 w 3114318"/>
                <a:gd name="connsiteY7" fmla="*/ 132202 h 170763"/>
                <a:gd name="connsiteX8" fmla="*/ 396607 w 3114318"/>
                <a:gd name="connsiteY8" fmla="*/ 135874 h 170763"/>
                <a:gd name="connsiteX9" fmla="*/ 525137 w 3114318"/>
                <a:gd name="connsiteY9" fmla="*/ 143219 h 170763"/>
                <a:gd name="connsiteX10" fmla="*/ 785870 w 3114318"/>
                <a:gd name="connsiteY10" fmla="*/ 146891 h 170763"/>
                <a:gd name="connsiteX11" fmla="*/ 837282 w 3114318"/>
                <a:gd name="connsiteY11" fmla="*/ 150564 h 170763"/>
                <a:gd name="connsiteX12" fmla="*/ 1083325 w 3114318"/>
                <a:gd name="connsiteY12" fmla="*/ 143219 h 170763"/>
                <a:gd name="connsiteX13" fmla="*/ 1299990 w 3114318"/>
                <a:gd name="connsiteY13" fmla="*/ 146891 h 170763"/>
                <a:gd name="connsiteX14" fmla="*/ 1340385 w 3114318"/>
                <a:gd name="connsiteY14" fmla="*/ 150564 h 170763"/>
                <a:gd name="connsiteX15" fmla="*/ 1748010 w 3114318"/>
                <a:gd name="connsiteY15" fmla="*/ 146891 h 170763"/>
                <a:gd name="connsiteX16" fmla="*/ 1817783 w 3114318"/>
                <a:gd name="connsiteY16" fmla="*/ 143219 h 170763"/>
                <a:gd name="connsiteX17" fmla="*/ 1957330 w 3114318"/>
                <a:gd name="connsiteY17" fmla="*/ 150564 h 170763"/>
                <a:gd name="connsiteX18" fmla="*/ 2291508 w 3114318"/>
                <a:gd name="connsiteY18" fmla="*/ 157908 h 170763"/>
                <a:gd name="connsiteX19" fmla="*/ 2805629 w 3114318"/>
                <a:gd name="connsiteY19" fmla="*/ 157908 h 170763"/>
                <a:gd name="connsiteX20" fmla="*/ 2835007 w 3114318"/>
                <a:gd name="connsiteY20" fmla="*/ 150564 h 170763"/>
                <a:gd name="connsiteX21" fmla="*/ 2868058 w 3114318"/>
                <a:gd name="connsiteY21" fmla="*/ 135874 h 170763"/>
                <a:gd name="connsiteX22" fmla="*/ 2901108 w 3114318"/>
                <a:gd name="connsiteY22" fmla="*/ 132202 h 170763"/>
                <a:gd name="connsiteX23" fmla="*/ 2934159 w 3114318"/>
                <a:gd name="connsiteY23" fmla="*/ 117513 h 170763"/>
                <a:gd name="connsiteX24" fmla="*/ 2945176 w 3114318"/>
                <a:gd name="connsiteY24" fmla="*/ 106496 h 170763"/>
                <a:gd name="connsiteX25" fmla="*/ 2989243 w 3114318"/>
                <a:gd name="connsiteY25" fmla="*/ 80790 h 170763"/>
                <a:gd name="connsiteX26" fmla="*/ 3003932 w 3114318"/>
                <a:gd name="connsiteY26" fmla="*/ 66101 h 170763"/>
                <a:gd name="connsiteX27" fmla="*/ 3029638 w 3114318"/>
                <a:gd name="connsiteY27" fmla="*/ 40395 h 170763"/>
                <a:gd name="connsiteX28" fmla="*/ 3051672 w 3114318"/>
                <a:gd name="connsiteY28" fmla="*/ 33050 h 170763"/>
                <a:gd name="connsiteX29" fmla="*/ 3062689 w 3114318"/>
                <a:gd name="connsiteY29" fmla="*/ 25706 h 170763"/>
                <a:gd name="connsiteX30" fmla="*/ 3103084 w 3114318"/>
                <a:gd name="connsiteY30" fmla="*/ 22033 h 170763"/>
                <a:gd name="connsiteX31" fmla="*/ 3114101 w 3114318"/>
                <a:gd name="connsiteY31" fmla="*/ 18361 h 170763"/>
                <a:gd name="connsiteX32" fmla="*/ 3099412 w 3114318"/>
                <a:gd name="connsiteY32" fmla="*/ 14689 h 170763"/>
                <a:gd name="connsiteX33" fmla="*/ 3088395 w 3114318"/>
                <a:gd name="connsiteY33" fmla="*/ 11017 h 170763"/>
                <a:gd name="connsiteX34" fmla="*/ 3048000 w 3114318"/>
                <a:gd name="connsiteY34" fmla="*/ 7344 h 170763"/>
                <a:gd name="connsiteX35" fmla="*/ 3018622 w 3114318"/>
                <a:gd name="connsiteY35" fmla="*/ 3672 h 170763"/>
                <a:gd name="connsiteX36" fmla="*/ 2842352 w 3114318"/>
                <a:gd name="connsiteY36" fmla="*/ 7344 h 170763"/>
                <a:gd name="connsiteX37" fmla="*/ 2805629 w 3114318"/>
                <a:gd name="connsiteY37" fmla="*/ 14689 h 170763"/>
                <a:gd name="connsiteX38" fmla="*/ 2776250 w 3114318"/>
                <a:gd name="connsiteY38" fmla="*/ 18361 h 170763"/>
                <a:gd name="connsiteX39" fmla="*/ 2566930 w 3114318"/>
                <a:gd name="connsiteY39" fmla="*/ 14689 h 170763"/>
                <a:gd name="connsiteX40" fmla="*/ 2552241 w 3114318"/>
                <a:gd name="connsiteY40" fmla="*/ 11017 h 170763"/>
                <a:gd name="connsiteX41" fmla="*/ 2519190 w 3114318"/>
                <a:gd name="connsiteY41" fmla="*/ 7344 h 170763"/>
                <a:gd name="connsiteX42" fmla="*/ 2493484 w 3114318"/>
                <a:gd name="connsiteY42" fmla="*/ 3672 h 170763"/>
                <a:gd name="connsiteX43" fmla="*/ 2375971 w 3114318"/>
                <a:gd name="connsiteY43" fmla="*/ 7344 h 170763"/>
                <a:gd name="connsiteX44" fmla="*/ 2335576 w 3114318"/>
                <a:gd name="connsiteY44" fmla="*/ 11017 h 170763"/>
                <a:gd name="connsiteX45" fmla="*/ 2111566 w 3114318"/>
                <a:gd name="connsiteY45" fmla="*/ 14689 h 170763"/>
                <a:gd name="connsiteX46" fmla="*/ 1935296 w 3114318"/>
                <a:gd name="connsiteY46" fmla="*/ 22033 h 170763"/>
                <a:gd name="connsiteX47" fmla="*/ 1825128 w 3114318"/>
                <a:gd name="connsiteY47" fmla="*/ 25706 h 170763"/>
                <a:gd name="connsiteX48" fmla="*/ 1586429 w 3114318"/>
                <a:gd name="connsiteY48" fmla="*/ 22033 h 170763"/>
                <a:gd name="connsiteX49" fmla="*/ 1542361 w 3114318"/>
                <a:gd name="connsiteY49" fmla="*/ 18361 h 170763"/>
                <a:gd name="connsiteX50" fmla="*/ 1487277 w 3114318"/>
                <a:gd name="connsiteY50" fmla="*/ 11017 h 170763"/>
                <a:gd name="connsiteX51" fmla="*/ 1465243 w 3114318"/>
                <a:gd name="connsiteY51" fmla="*/ 3672 h 170763"/>
                <a:gd name="connsiteX52" fmla="*/ 1263267 w 3114318"/>
                <a:gd name="connsiteY52" fmla="*/ 7344 h 170763"/>
                <a:gd name="connsiteX53" fmla="*/ 1237561 w 3114318"/>
                <a:gd name="connsiteY53" fmla="*/ 11017 h 170763"/>
                <a:gd name="connsiteX54" fmla="*/ 1171460 w 3114318"/>
                <a:gd name="connsiteY54" fmla="*/ 18361 h 170763"/>
                <a:gd name="connsiteX55" fmla="*/ 995190 w 3114318"/>
                <a:gd name="connsiteY55" fmla="*/ 14689 h 170763"/>
                <a:gd name="connsiteX56" fmla="*/ 885022 w 3114318"/>
                <a:gd name="connsiteY56" fmla="*/ 11017 h 170763"/>
                <a:gd name="connsiteX57" fmla="*/ 679373 w 3114318"/>
                <a:gd name="connsiteY57" fmla="*/ 14689 h 170763"/>
                <a:gd name="connsiteX58" fmla="*/ 403952 w 3114318"/>
                <a:gd name="connsiteY58" fmla="*/ 25706 h 170763"/>
                <a:gd name="connsiteX59" fmla="*/ 242371 w 3114318"/>
                <a:gd name="connsiteY59" fmla="*/ 18361 h 170763"/>
                <a:gd name="connsiteX60" fmla="*/ 227682 w 3114318"/>
                <a:gd name="connsiteY60" fmla="*/ 14689 h 170763"/>
                <a:gd name="connsiteX61" fmla="*/ 209320 w 3114318"/>
                <a:gd name="connsiteY61" fmla="*/ 11017 h 170763"/>
                <a:gd name="connsiteX62" fmla="*/ 194631 w 3114318"/>
                <a:gd name="connsiteY62" fmla="*/ 7344 h 170763"/>
                <a:gd name="connsiteX63" fmla="*/ 150564 w 3114318"/>
                <a:gd name="connsiteY63" fmla="*/ 0 h 170763"/>
                <a:gd name="connsiteX64" fmla="*/ 36723 w 3114318"/>
                <a:gd name="connsiteY64" fmla="*/ 3672 h 170763"/>
                <a:gd name="connsiteX65" fmla="*/ 11017 w 3114318"/>
                <a:gd name="connsiteY65" fmla="*/ 14689 h 170763"/>
                <a:gd name="connsiteX66" fmla="*/ 0 w 3114318"/>
                <a:gd name="connsiteY66" fmla="*/ 11017 h 17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114318" h="170763">
                  <a:moveTo>
                    <a:pt x="55084" y="18361"/>
                  </a:moveTo>
                  <a:cubicBezTo>
                    <a:pt x="91287" y="47322"/>
                    <a:pt x="59554" y="27186"/>
                    <a:pt x="132202" y="40395"/>
                  </a:cubicBezTo>
                  <a:cubicBezTo>
                    <a:pt x="139819" y="41780"/>
                    <a:pt x="146725" y="45861"/>
                    <a:pt x="154236" y="47739"/>
                  </a:cubicBezTo>
                  <a:cubicBezTo>
                    <a:pt x="180191" y="54229"/>
                    <a:pt x="164137" y="49816"/>
                    <a:pt x="201976" y="62429"/>
                  </a:cubicBezTo>
                  <a:cubicBezTo>
                    <a:pt x="214525" y="78115"/>
                    <a:pt x="227732" y="98427"/>
                    <a:pt x="249716" y="102824"/>
                  </a:cubicBezTo>
                  <a:lnTo>
                    <a:pt x="268077" y="106496"/>
                  </a:lnTo>
                  <a:cubicBezTo>
                    <a:pt x="310918" y="135056"/>
                    <a:pt x="269848" y="112961"/>
                    <a:pt x="345195" y="124858"/>
                  </a:cubicBezTo>
                  <a:cubicBezTo>
                    <a:pt x="350602" y="125712"/>
                    <a:pt x="354531" y="131055"/>
                    <a:pt x="359884" y="132202"/>
                  </a:cubicBezTo>
                  <a:cubicBezTo>
                    <a:pt x="371913" y="134779"/>
                    <a:pt x="384366" y="134650"/>
                    <a:pt x="396607" y="135874"/>
                  </a:cubicBezTo>
                  <a:cubicBezTo>
                    <a:pt x="452239" y="163690"/>
                    <a:pt x="402524" y="143219"/>
                    <a:pt x="525137" y="143219"/>
                  </a:cubicBezTo>
                  <a:cubicBezTo>
                    <a:pt x="612057" y="143219"/>
                    <a:pt x="698959" y="145667"/>
                    <a:pt x="785870" y="146891"/>
                  </a:cubicBezTo>
                  <a:cubicBezTo>
                    <a:pt x="803007" y="148115"/>
                    <a:pt x="820101" y="150564"/>
                    <a:pt x="837282" y="150564"/>
                  </a:cubicBezTo>
                  <a:cubicBezTo>
                    <a:pt x="935494" y="150564"/>
                    <a:pt x="993481" y="147303"/>
                    <a:pt x="1083325" y="143219"/>
                  </a:cubicBezTo>
                  <a:lnTo>
                    <a:pt x="1299990" y="146891"/>
                  </a:lnTo>
                  <a:cubicBezTo>
                    <a:pt x="1313505" y="147277"/>
                    <a:pt x="1326864" y="150564"/>
                    <a:pt x="1340385" y="150564"/>
                  </a:cubicBezTo>
                  <a:lnTo>
                    <a:pt x="1748010" y="146891"/>
                  </a:lnTo>
                  <a:cubicBezTo>
                    <a:pt x="1771268" y="145667"/>
                    <a:pt x="1794493" y="143219"/>
                    <a:pt x="1817783" y="143219"/>
                  </a:cubicBezTo>
                  <a:cubicBezTo>
                    <a:pt x="2087365" y="143219"/>
                    <a:pt x="1831075" y="144952"/>
                    <a:pt x="1957330" y="150564"/>
                  </a:cubicBezTo>
                  <a:cubicBezTo>
                    <a:pt x="2036725" y="154093"/>
                    <a:pt x="2231227" y="156832"/>
                    <a:pt x="2291508" y="157908"/>
                  </a:cubicBezTo>
                  <a:cubicBezTo>
                    <a:pt x="2478367" y="181263"/>
                    <a:pt x="2357812" y="167503"/>
                    <a:pt x="2805629" y="157908"/>
                  </a:cubicBezTo>
                  <a:cubicBezTo>
                    <a:pt x="2815721" y="157692"/>
                    <a:pt x="2835007" y="150564"/>
                    <a:pt x="2835007" y="150564"/>
                  </a:cubicBezTo>
                  <a:cubicBezTo>
                    <a:pt x="2842938" y="146598"/>
                    <a:pt x="2859851" y="137633"/>
                    <a:pt x="2868058" y="135874"/>
                  </a:cubicBezTo>
                  <a:cubicBezTo>
                    <a:pt x="2878896" y="133551"/>
                    <a:pt x="2890091" y="133426"/>
                    <a:pt x="2901108" y="132202"/>
                  </a:cubicBezTo>
                  <a:cubicBezTo>
                    <a:pt x="2917123" y="126864"/>
                    <a:pt x="2922519" y="127213"/>
                    <a:pt x="2934159" y="117513"/>
                  </a:cubicBezTo>
                  <a:cubicBezTo>
                    <a:pt x="2938149" y="114188"/>
                    <a:pt x="2940794" y="109284"/>
                    <a:pt x="2945176" y="106496"/>
                  </a:cubicBezTo>
                  <a:cubicBezTo>
                    <a:pt x="2977975" y="85624"/>
                    <a:pt x="2966943" y="100303"/>
                    <a:pt x="2989243" y="80790"/>
                  </a:cubicBezTo>
                  <a:cubicBezTo>
                    <a:pt x="2994454" y="76230"/>
                    <a:pt x="2999332" y="71276"/>
                    <a:pt x="3003932" y="66101"/>
                  </a:cubicBezTo>
                  <a:cubicBezTo>
                    <a:pt x="3014412" y="54311"/>
                    <a:pt x="3016023" y="46446"/>
                    <a:pt x="3029638" y="40395"/>
                  </a:cubicBezTo>
                  <a:cubicBezTo>
                    <a:pt x="3036713" y="37251"/>
                    <a:pt x="3044597" y="36194"/>
                    <a:pt x="3051672" y="33050"/>
                  </a:cubicBezTo>
                  <a:cubicBezTo>
                    <a:pt x="3055705" y="31258"/>
                    <a:pt x="3058373" y="26631"/>
                    <a:pt x="3062689" y="25706"/>
                  </a:cubicBezTo>
                  <a:cubicBezTo>
                    <a:pt x="3075909" y="22873"/>
                    <a:pt x="3089619" y="23257"/>
                    <a:pt x="3103084" y="22033"/>
                  </a:cubicBezTo>
                  <a:cubicBezTo>
                    <a:pt x="3106756" y="20809"/>
                    <a:pt x="3115832" y="21823"/>
                    <a:pt x="3114101" y="18361"/>
                  </a:cubicBezTo>
                  <a:cubicBezTo>
                    <a:pt x="3111844" y="13847"/>
                    <a:pt x="3104265" y="16075"/>
                    <a:pt x="3099412" y="14689"/>
                  </a:cubicBezTo>
                  <a:cubicBezTo>
                    <a:pt x="3095690" y="13626"/>
                    <a:pt x="3092227" y="11564"/>
                    <a:pt x="3088395" y="11017"/>
                  </a:cubicBezTo>
                  <a:cubicBezTo>
                    <a:pt x="3075010" y="9105"/>
                    <a:pt x="3061446" y="8759"/>
                    <a:pt x="3048000" y="7344"/>
                  </a:cubicBezTo>
                  <a:cubicBezTo>
                    <a:pt x="3038185" y="6311"/>
                    <a:pt x="3028415" y="4896"/>
                    <a:pt x="3018622" y="3672"/>
                  </a:cubicBezTo>
                  <a:lnTo>
                    <a:pt x="2842352" y="7344"/>
                  </a:lnTo>
                  <a:cubicBezTo>
                    <a:pt x="2789658" y="9260"/>
                    <a:pt x="2835213" y="9311"/>
                    <a:pt x="2805629" y="14689"/>
                  </a:cubicBezTo>
                  <a:cubicBezTo>
                    <a:pt x="2795919" y="16454"/>
                    <a:pt x="2786043" y="17137"/>
                    <a:pt x="2776250" y="18361"/>
                  </a:cubicBezTo>
                  <a:lnTo>
                    <a:pt x="2566930" y="14689"/>
                  </a:lnTo>
                  <a:cubicBezTo>
                    <a:pt x="2561886" y="14524"/>
                    <a:pt x="2557229" y="11784"/>
                    <a:pt x="2552241" y="11017"/>
                  </a:cubicBezTo>
                  <a:cubicBezTo>
                    <a:pt x="2541285" y="9331"/>
                    <a:pt x="2530189" y="8719"/>
                    <a:pt x="2519190" y="7344"/>
                  </a:cubicBezTo>
                  <a:cubicBezTo>
                    <a:pt x="2510601" y="6270"/>
                    <a:pt x="2502053" y="4896"/>
                    <a:pt x="2493484" y="3672"/>
                  </a:cubicBezTo>
                  <a:lnTo>
                    <a:pt x="2375971" y="7344"/>
                  </a:lnTo>
                  <a:cubicBezTo>
                    <a:pt x="2362465" y="7972"/>
                    <a:pt x="2349091" y="10642"/>
                    <a:pt x="2335576" y="11017"/>
                  </a:cubicBezTo>
                  <a:cubicBezTo>
                    <a:pt x="2260925" y="13091"/>
                    <a:pt x="2186236" y="13465"/>
                    <a:pt x="2111566" y="14689"/>
                  </a:cubicBezTo>
                  <a:cubicBezTo>
                    <a:pt x="2018524" y="21845"/>
                    <a:pt x="2086674" y="17375"/>
                    <a:pt x="1935296" y="22033"/>
                  </a:cubicBezTo>
                  <a:lnTo>
                    <a:pt x="1825128" y="25706"/>
                  </a:lnTo>
                  <a:lnTo>
                    <a:pt x="1586429" y="22033"/>
                  </a:lnTo>
                  <a:cubicBezTo>
                    <a:pt x="1571694" y="21650"/>
                    <a:pt x="1557028" y="19828"/>
                    <a:pt x="1542361" y="18361"/>
                  </a:cubicBezTo>
                  <a:cubicBezTo>
                    <a:pt x="1526543" y="16779"/>
                    <a:pt x="1503327" y="13310"/>
                    <a:pt x="1487277" y="11017"/>
                  </a:cubicBezTo>
                  <a:cubicBezTo>
                    <a:pt x="1479932" y="8569"/>
                    <a:pt x="1472984" y="3799"/>
                    <a:pt x="1465243" y="3672"/>
                  </a:cubicBezTo>
                  <a:lnTo>
                    <a:pt x="1263267" y="7344"/>
                  </a:lnTo>
                  <a:cubicBezTo>
                    <a:pt x="1254616" y="7623"/>
                    <a:pt x="1246141" y="9873"/>
                    <a:pt x="1237561" y="11017"/>
                  </a:cubicBezTo>
                  <a:cubicBezTo>
                    <a:pt x="1206388" y="15174"/>
                    <a:pt x="1205023" y="15005"/>
                    <a:pt x="1171460" y="18361"/>
                  </a:cubicBezTo>
                  <a:lnTo>
                    <a:pt x="995190" y="14689"/>
                  </a:lnTo>
                  <a:cubicBezTo>
                    <a:pt x="958459" y="13747"/>
                    <a:pt x="921765" y="11017"/>
                    <a:pt x="885022" y="11017"/>
                  </a:cubicBezTo>
                  <a:cubicBezTo>
                    <a:pt x="816461" y="11017"/>
                    <a:pt x="747923" y="13465"/>
                    <a:pt x="679373" y="14689"/>
                  </a:cubicBezTo>
                  <a:cubicBezTo>
                    <a:pt x="521613" y="26374"/>
                    <a:pt x="613356" y="21343"/>
                    <a:pt x="403952" y="25706"/>
                  </a:cubicBezTo>
                  <a:cubicBezTo>
                    <a:pt x="368515" y="24632"/>
                    <a:pt x="289805" y="24685"/>
                    <a:pt x="242371" y="18361"/>
                  </a:cubicBezTo>
                  <a:cubicBezTo>
                    <a:pt x="237368" y="17694"/>
                    <a:pt x="232609" y="15784"/>
                    <a:pt x="227682" y="14689"/>
                  </a:cubicBezTo>
                  <a:cubicBezTo>
                    <a:pt x="221589" y="13335"/>
                    <a:pt x="215413" y="12371"/>
                    <a:pt x="209320" y="11017"/>
                  </a:cubicBezTo>
                  <a:cubicBezTo>
                    <a:pt x="204393" y="9922"/>
                    <a:pt x="199597" y="8247"/>
                    <a:pt x="194631" y="7344"/>
                  </a:cubicBezTo>
                  <a:cubicBezTo>
                    <a:pt x="94299" y="-10899"/>
                    <a:pt x="226769" y="15240"/>
                    <a:pt x="150564" y="0"/>
                  </a:cubicBezTo>
                  <a:cubicBezTo>
                    <a:pt x="112617" y="1224"/>
                    <a:pt x="74551" y="430"/>
                    <a:pt x="36723" y="3672"/>
                  </a:cubicBezTo>
                  <a:cubicBezTo>
                    <a:pt x="19979" y="5107"/>
                    <a:pt x="26233" y="14689"/>
                    <a:pt x="11017" y="14689"/>
                  </a:cubicBezTo>
                  <a:cubicBezTo>
                    <a:pt x="7146" y="14689"/>
                    <a:pt x="3672" y="12241"/>
                    <a:pt x="0" y="11017"/>
                  </a:cubicBezTo>
                </a:path>
              </a:pathLst>
            </a:custGeom>
            <a:gradFill flip="none" rotWithShape="1">
              <a:gsLst>
                <a:gs pos="64000">
                  <a:schemeClr val="accent5">
                    <a:lumMod val="5000"/>
                    <a:lumOff val="95000"/>
                  </a:schemeClr>
                </a:gs>
                <a:gs pos="19000">
                  <a:schemeClr val="accent5">
                    <a:lumMod val="45000"/>
                    <a:lumOff val="55000"/>
                  </a:schemeClr>
                </a:gs>
                <a:gs pos="40000">
                  <a:schemeClr val="accent5">
                    <a:lumMod val="45000"/>
                    <a:lumOff val="55000"/>
                  </a:schemeClr>
                </a:gs>
                <a:gs pos="62000">
                  <a:srgbClr val="CBF3FD"/>
                </a:gs>
              </a:gsLst>
              <a:lin ang="16200000" scaled="1"/>
              <a:tileRect/>
            </a:gradFill>
            <a:ln w="3175">
              <a:solidFill>
                <a:srgbClr val="B5D2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 Box 6">
              <a:extLst>
                <a:ext uri="{FF2B5EF4-FFF2-40B4-BE49-F238E27FC236}">
                  <a16:creationId xmlns:a16="http://schemas.microsoft.com/office/drawing/2014/main" id="{B99A322F-6A0C-FDED-2699-918302131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7388" y="4209395"/>
              <a:ext cx="2049748" cy="26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i="1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Extensively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ice-covered</a:t>
              </a: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FA45F58F-FEB6-2A87-12B4-EECE176F6F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7336" y="2776875"/>
              <a:ext cx="2580055" cy="26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Strongly mixed water column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13F7A1-4DAE-2756-0267-A8D6872E7597}"/>
                </a:ext>
              </a:extLst>
            </p:cNvPr>
            <p:cNvSpPr txBox="1"/>
            <p:nvPr/>
          </p:nvSpPr>
          <p:spPr>
            <a:xfrm>
              <a:off x="351687" y="5294521"/>
              <a:ext cx="1252046" cy="501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Longer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903A84-C347-CD25-DCCE-736095EDDAAA}"/>
                </a:ext>
              </a:extLst>
            </p:cNvPr>
            <p:cNvSpPr txBox="1"/>
            <p:nvPr/>
          </p:nvSpPr>
          <p:spPr>
            <a:xfrm>
              <a:off x="296396" y="719831"/>
              <a:ext cx="1307337" cy="501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Shorter</a:t>
              </a:r>
              <a:endParaRPr kumimoji="0" lang="en-CA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 Box 285">
              <a:extLst>
                <a:ext uri="{FF2B5EF4-FFF2-40B4-BE49-F238E27FC236}">
                  <a16:creationId xmlns:a16="http://schemas.microsoft.com/office/drawing/2014/main" id="{036F61A3-816F-C65A-9FA4-BA638CD2B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398735" y="3077887"/>
              <a:ext cx="4059679" cy="471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ICE-COVER DURATION</a:t>
              </a:r>
            </a:p>
          </p:txBody>
        </p:sp>
        <p:sp>
          <p:nvSpPr>
            <p:cNvPr id="22" name="AutoShape 84">
              <a:extLst>
                <a:ext uri="{FF2B5EF4-FFF2-40B4-BE49-F238E27FC236}">
                  <a16:creationId xmlns:a16="http://schemas.microsoft.com/office/drawing/2014/main" id="{FC2AE70B-892D-A313-0954-B14208D11D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911369" y="2994620"/>
              <a:ext cx="3697541" cy="276218"/>
            </a:xfrm>
            <a:prstGeom prst="rightArrow">
              <a:avLst>
                <a:gd name="adj1" fmla="val 50000"/>
                <a:gd name="adj2" fmla="val 114868"/>
              </a:avLst>
            </a:prstGeom>
            <a:gradFill rotWithShape="1">
              <a:gsLst>
                <a:gs pos="16000">
                  <a:srgbClr val="000066"/>
                </a:gs>
                <a:gs pos="4000">
                  <a:schemeClr val="tx2">
                    <a:lumMod val="75000"/>
                  </a:schemeClr>
                </a:gs>
                <a:gs pos="71000">
                  <a:srgbClr val="A70023"/>
                </a:gs>
                <a:gs pos="90000">
                  <a:srgbClr val="FF0000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AutoShape 84">
              <a:extLst>
                <a:ext uri="{FF2B5EF4-FFF2-40B4-BE49-F238E27FC236}">
                  <a16:creationId xmlns:a16="http://schemas.microsoft.com/office/drawing/2014/main" id="{D07C288B-0C59-E05F-E9AF-B47FA07BF9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750896" y="5021189"/>
              <a:ext cx="368672" cy="276218"/>
            </a:xfrm>
            <a:prstGeom prst="rightArrow">
              <a:avLst>
                <a:gd name="adj1" fmla="val 50000"/>
                <a:gd name="adj2" fmla="val 114868"/>
              </a:avLst>
            </a:prstGeom>
            <a:solidFill>
              <a:srgbClr val="333F50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8176FF-F3A0-16F0-DCD5-170B8D6BBCD1}"/>
                </a:ext>
              </a:extLst>
            </p:cNvPr>
            <p:cNvSpPr/>
            <p:nvPr/>
          </p:nvSpPr>
          <p:spPr>
            <a:xfrm>
              <a:off x="2900512" y="4933078"/>
              <a:ext cx="1546297" cy="442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/>
                </a:rPr>
                <a:t>Diatom growth inhibited</a:t>
              </a:r>
            </a:p>
          </p:txBody>
        </p:sp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91210B62-DAAB-1EDF-BE27-B261B8A44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360" y="3035003"/>
              <a:ext cx="311820" cy="63473"/>
            </a:xfrm>
            <a:custGeom>
              <a:avLst/>
              <a:gdLst>
                <a:gd name="T0" fmla="*/ 84020 w 3169869"/>
                <a:gd name="T1" fmla="*/ 112861 h 103517"/>
                <a:gd name="T2" fmla="*/ 142189 w 3169869"/>
                <a:gd name="T3" fmla="*/ 282149 h 103517"/>
                <a:gd name="T4" fmla="*/ 368397 w 3169869"/>
                <a:gd name="T5" fmla="*/ 366790 h 103517"/>
                <a:gd name="T6" fmla="*/ 801424 w 3169869"/>
                <a:gd name="T7" fmla="*/ 282149 h 103517"/>
                <a:gd name="T8" fmla="*/ 859593 w 3169869"/>
                <a:gd name="T9" fmla="*/ 225719 h 103517"/>
                <a:gd name="T10" fmla="*/ 950075 w 3169869"/>
                <a:gd name="T11" fmla="*/ 225719 h 103517"/>
                <a:gd name="T12" fmla="*/ 995317 w 3169869"/>
                <a:gd name="T13" fmla="*/ 338571 h 103517"/>
                <a:gd name="T14" fmla="*/ 1111653 w 3169869"/>
                <a:gd name="T15" fmla="*/ 282149 h 103517"/>
                <a:gd name="T16" fmla="*/ 1189211 w 3169869"/>
                <a:gd name="T17" fmla="*/ 282149 h 103517"/>
                <a:gd name="T18" fmla="*/ 1318473 w 3169869"/>
                <a:gd name="T19" fmla="*/ 395002 h 103517"/>
                <a:gd name="T20" fmla="*/ 1389566 w 3169869"/>
                <a:gd name="T21" fmla="*/ 479647 h 103517"/>
                <a:gd name="T22" fmla="*/ 1505904 w 3169869"/>
                <a:gd name="T23" fmla="*/ 395002 h 103517"/>
                <a:gd name="T24" fmla="*/ 1622239 w 3169869"/>
                <a:gd name="T25" fmla="*/ 282149 h 103517"/>
                <a:gd name="T26" fmla="*/ 1686870 w 3169869"/>
                <a:gd name="T27" fmla="*/ 282149 h 103517"/>
                <a:gd name="T28" fmla="*/ 1770890 w 3169869"/>
                <a:gd name="T29" fmla="*/ 395002 h 103517"/>
                <a:gd name="T30" fmla="*/ 1822595 w 3169869"/>
                <a:gd name="T31" fmla="*/ 423219 h 103517"/>
                <a:gd name="T32" fmla="*/ 1971247 w 3169869"/>
                <a:gd name="T33" fmla="*/ 282149 h 103517"/>
                <a:gd name="T34" fmla="*/ 2042339 w 3169869"/>
                <a:gd name="T35" fmla="*/ 338571 h 103517"/>
                <a:gd name="T36" fmla="*/ 2106970 w 3169869"/>
                <a:gd name="T37" fmla="*/ 141072 h 103517"/>
                <a:gd name="T38" fmla="*/ 2158675 w 3169869"/>
                <a:gd name="T39" fmla="*/ 225719 h 103517"/>
                <a:gd name="T40" fmla="*/ 2320250 w 3169869"/>
                <a:gd name="T41" fmla="*/ 310361 h 103517"/>
                <a:gd name="T42" fmla="*/ 2552924 w 3169869"/>
                <a:gd name="T43" fmla="*/ 338571 h 103517"/>
                <a:gd name="T44" fmla="*/ 2792056 w 3169869"/>
                <a:gd name="T45" fmla="*/ 423219 h 103517"/>
                <a:gd name="T46" fmla="*/ 2856689 w 3169869"/>
                <a:gd name="T47" fmla="*/ 507865 h 103517"/>
                <a:gd name="T48" fmla="*/ 2960100 w 3169869"/>
                <a:gd name="T49" fmla="*/ 451432 h 103517"/>
                <a:gd name="T50" fmla="*/ 3225086 w 3169869"/>
                <a:gd name="T51" fmla="*/ 338571 h 103517"/>
                <a:gd name="T52" fmla="*/ 3457755 w 3169869"/>
                <a:gd name="T53" fmla="*/ 282149 h 103517"/>
                <a:gd name="T54" fmla="*/ 3535314 w 3169869"/>
                <a:gd name="T55" fmla="*/ 169290 h 103517"/>
                <a:gd name="T56" fmla="*/ 2507684 w 3169869"/>
                <a:gd name="T57" fmla="*/ 112861 h 103517"/>
                <a:gd name="T58" fmla="*/ 1796742 w 3169869"/>
                <a:gd name="T59" fmla="*/ 84642 h 103517"/>
                <a:gd name="T60" fmla="*/ 1376641 w 3169869"/>
                <a:gd name="T61" fmla="*/ 0 h 103517"/>
                <a:gd name="T62" fmla="*/ 782034 w 3169869"/>
                <a:gd name="T63" fmla="*/ 84642 h 1035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69869"/>
                <a:gd name="T97" fmla="*/ 0 h 103517"/>
                <a:gd name="T98" fmla="*/ 3169869 w 3169869"/>
                <a:gd name="T99" fmla="*/ 103517 h 1035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69869" h="103517">
                  <a:moveTo>
                    <a:pt x="0" y="17253"/>
                  </a:moveTo>
                  <a:cubicBezTo>
                    <a:pt x="24921" y="19170"/>
                    <a:pt x="50591" y="16643"/>
                    <a:pt x="74762" y="23004"/>
                  </a:cubicBezTo>
                  <a:cubicBezTo>
                    <a:pt x="88131" y="26522"/>
                    <a:pt x="97766" y="38340"/>
                    <a:pt x="109268" y="46008"/>
                  </a:cubicBezTo>
                  <a:cubicBezTo>
                    <a:pt x="115019" y="49842"/>
                    <a:pt x="119663" y="56653"/>
                    <a:pt x="126521" y="57510"/>
                  </a:cubicBezTo>
                  <a:lnTo>
                    <a:pt x="172528" y="63260"/>
                  </a:lnTo>
                  <a:cubicBezTo>
                    <a:pt x="233981" y="78623"/>
                    <a:pt x="212013" y="74762"/>
                    <a:pt x="327804" y="74762"/>
                  </a:cubicBezTo>
                  <a:cubicBezTo>
                    <a:pt x="442839" y="74762"/>
                    <a:pt x="557841" y="70928"/>
                    <a:pt x="672860" y="69011"/>
                  </a:cubicBezTo>
                  <a:cubicBezTo>
                    <a:pt x="714227" y="55222"/>
                    <a:pt x="662568" y="71951"/>
                    <a:pt x="713117" y="57510"/>
                  </a:cubicBezTo>
                  <a:cubicBezTo>
                    <a:pt x="718946" y="55845"/>
                    <a:pt x="724452" y="53074"/>
                    <a:pt x="730370" y="51759"/>
                  </a:cubicBezTo>
                  <a:cubicBezTo>
                    <a:pt x="741753" y="49229"/>
                    <a:pt x="753441" y="48295"/>
                    <a:pt x="764875" y="46008"/>
                  </a:cubicBezTo>
                  <a:cubicBezTo>
                    <a:pt x="772625" y="44458"/>
                    <a:pt x="780211" y="42174"/>
                    <a:pt x="787879" y="40257"/>
                  </a:cubicBezTo>
                  <a:cubicBezTo>
                    <a:pt x="807049" y="42174"/>
                    <a:pt x="826616" y="41676"/>
                    <a:pt x="845388" y="46008"/>
                  </a:cubicBezTo>
                  <a:cubicBezTo>
                    <a:pt x="852123" y="47562"/>
                    <a:pt x="856640" y="54081"/>
                    <a:pt x="862641" y="57510"/>
                  </a:cubicBezTo>
                  <a:cubicBezTo>
                    <a:pt x="870084" y="61763"/>
                    <a:pt x="877977" y="65177"/>
                    <a:pt x="885645" y="69011"/>
                  </a:cubicBezTo>
                  <a:cubicBezTo>
                    <a:pt x="914400" y="67094"/>
                    <a:pt x="943267" y="66442"/>
                    <a:pt x="971909" y="63260"/>
                  </a:cubicBezTo>
                  <a:cubicBezTo>
                    <a:pt x="977934" y="62591"/>
                    <a:pt x="983244" y="58825"/>
                    <a:pt x="989162" y="57510"/>
                  </a:cubicBezTo>
                  <a:cubicBezTo>
                    <a:pt x="1000545" y="54981"/>
                    <a:pt x="1012166" y="53676"/>
                    <a:pt x="1023668" y="51759"/>
                  </a:cubicBezTo>
                  <a:cubicBezTo>
                    <a:pt x="1035170" y="53676"/>
                    <a:pt x="1047111" y="53823"/>
                    <a:pt x="1058173" y="57510"/>
                  </a:cubicBezTo>
                  <a:cubicBezTo>
                    <a:pt x="1087778" y="67378"/>
                    <a:pt x="1062459" y="71207"/>
                    <a:pt x="1092679" y="74762"/>
                  </a:cubicBezTo>
                  <a:cubicBezTo>
                    <a:pt x="1119401" y="77906"/>
                    <a:pt x="1146354" y="78596"/>
                    <a:pt x="1173192" y="80513"/>
                  </a:cubicBezTo>
                  <a:cubicBezTo>
                    <a:pt x="1182777" y="82430"/>
                    <a:pt x="1192517" y="83692"/>
                    <a:pt x="1201947" y="86264"/>
                  </a:cubicBezTo>
                  <a:cubicBezTo>
                    <a:pt x="1213644" y="89454"/>
                    <a:pt x="1236453" y="97766"/>
                    <a:pt x="1236453" y="97766"/>
                  </a:cubicBezTo>
                  <a:cubicBezTo>
                    <a:pt x="1259457" y="95849"/>
                    <a:pt x="1282695" y="95810"/>
                    <a:pt x="1305464" y="92015"/>
                  </a:cubicBezTo>
                  <a:cubicBezTo>
                    <a:pt x="1317423" y="90022"/>
                    <a:pt x="1339970" y="80513"/>
                    <a:pt x="1339970" y="80513"/>
                  </a:cubicBezTo>
                  <a:cubicBezTo>
                    <a:pt x="1382608" y="52088"/>
                    <a:pt x="1360920" y="60221"/>
                    <a:pt x="1403230" y="51759"/>
                  </a:cubicBezTo>
                  <a:cubicBezTo>
                    <a:pt x="1416649" y="53676"/>
                    <a:pt x="1430195" y="54852"/>
                    <a:pt x="1443487" y="57510"/>
                  </a:cubicBezTo>
                  <a:cubicBezTo>
                    <a:pt x="1449431" y="58699"/>
                    <a:pt x="1454677" y="63260"/>
                    <a:pt x="1460739" y="63260"/>
                  </a:cubicBezTo>
                  <a:cubicBezTo>
                    <a:pt x="1474294" y="63260"/>
                    <a:pt x="1487577" y="59427"/>
                    <a:pt x="1500996" y="57510"/>
                  </a:cubicBezTo>
                  <a:cubicBezTo>
                    <a:pt x="1506747" y="55593"/>
                    <a:pt x="1512224" y="51090"/>
                    <a:pt x="1518249" y="51759"/>
                  </a:cubicBezTo>
                  <a:cubicBezTo>
                    <a:pt x="1553056" y="55626"/>
                    <a:pt x="1550005" y="64417"/>
                    <a:pt x="1575758" y="80513"/>
                  </a:cubicBezTo>
                  <a:cubicBezTo>
                    <a:pt x="1583028" y="85057"/>
                    <a:pt x="1591094" y="88181"/>
                    <a:pt x="1598762" y="92015"/>
                  </a:cubicBezTo>
                  <a:cubicBezTo>
                    <a:pt x="1606430" y="90098"/>
                    <a:pt x="1614501" y="89378"/>
                    <a:pt x="1621766" y="86264"/>
                  </a:cubicBezTo>
                  <a:cubicBezTo>
                    <a:pt x="1650165" y="74093"/>
                    <a:pt x="1630605" y="66325"/>
                    <a:pt x="1673524" y="63260"/>
                  </a:cubicBezTo>
                  <a:lnTo>
                    <a:pt x="1754038" y="57510"/>
                  </a:lnTo>
                  <a:cubicBezTo>
                    <a:pt x="1757872" y="63261"/>
                    <a:pt x="1758739" y="73526"/>
                    <a:pt x="1765539" y="74762"/>
                  </a:cubicBezTo>
                  <a:cubicBezTo>
                    <a:pt x="1782618" y="77867"/>
                    <a:pt x="1800457" y="73221"/>
                    <a:pt x="1817298" y="69011"/>
                  </a:cubicBezTo>
                  <a:cubicBezTo>
                    <a:pt x="1824003" y="67335"/>
                    <a:pt x="1828927" y="61527"/>
                    <a:pt x="1834551" y="57510"/>
                  </a:cubicBezTo>
                  <a:cubicBezTo>
                    <a:pt x="1837500" y="55404"/>
                    <a:pt x="1868028" y="31660"/>
                    <a:pt x="1874807" y="28755"/>
                  </a:cubicBezTo>
                  <a:cubicBezTo>
                    <a:pt x="1882072" y="25641"/>
                    <a:pt x="1890143" y="24921"/>
                    <a:pt x="1897811" y="23004"/>
                  </a:cubicBezTo>
                  <a:cubicBezTo>
                    <a:pt x="1943820" y="38340"/>
                    <a:pt x="1890142" y="15336"/>
                    <a:pt x="1920815" y="46008"/>
                  </a:cubicBezTo>
                  <a:cubicBezTo>
                    <a:pt x="1940588" y="65781"/>
                    <a:pt x="1950879" y="67530"/>
                    <a:pt x="1972573" y="74762"/>
                  </a:cubicBezTo>
                  <a:cubicBezTo>
                    <a:pt x="2003245" y="70928"/>
                    <a:pt x="2034056" y="68081"/>
                    <a:pt x="2064588" y="63260"/>
                  </a:cubicBezTo>
                  <a:cubicBezTo>
                    <a:pt x="2070576" y="62315"/>
                    <a:pt x="2075779" y="57510"/>
                    <a:pt x="2081841" y="57510"/>
                  </a:cubicBezTo>
                  <a:cubicBezTo>
                    <a:pt x="2206753" y="57510"/>
                    <a:pt x="2173282" y="63835"/>
                    <a:pt x="2271622" y="69011"/>
                  </a:cubicBezTo>
                  <a:cubicBezTo>
                    <a:pt x="2321432" y="71633"/>
                    <a:pt x="2371305" y="72845"/>
                    <a:pt x="2421147" y="74762"/>
                  </a:cubicBezTo>
                  <a:cubicBezTo>
                    <a:pt x="2432422" y="76641"/>
                    <a:pt x="2471774" y="82819"/>
                    <a:pt x="2484407" y="86264"/>
                  </a:cubicBezTo>
                  <a:cubicBezTo>
                    <a:pt x="2496104" y="89454"/>
                    <a:pt x="2507411" y="93932"/>
                    <a:pt x="2518913" y="97766"/>
                  </a:cubicBezTo>
                  <a:cubicBezTo>
                    <a:pt x="2526411" y="100265"/>
                    <a:pt x="2534249" y="101600"/>
                    <a:pt x="2541917" y="103517"/>
                  </a:cubicBezTo>
                  <a:cubicBezTo>
                    <a:pt x="2566838" y="101600"/>
                    <a:pt x="2591878" y="100866"/>
                    <a:pt x="2616679" y="97766"/>
                  </a:cubicBezTo>
                  <a:cubicBezTo>
                    <a:pt x="2622694" y="97014"/>
                    <a:pt x="2628360" y="94403"/>
                    <a:pt x="2633932" y="92015"/>
                  </a:cubicBezTo>
                  <a:cubicBezTo>
                    <a:pt x="2654364" y="83259"/>
                    <a:pt x="2656861" y="80563"/>
                    <a:pt x="2674188" y="69011"/>
                  </a:cubicBezTo>
                  <a:cubicBezTo>
                    <a:pt x="2779395" y="79532"/>
                    <a:pt x="2707961" y="75115"/>
                    <a:pt x="2869721" y="69011"/>
                  </a:cubicBezTo>
                  <a:lnTo>
                    <a:pt x="3036498" y="63260"/>
                  </a:lnTo>
                  <a:cubicBezTo>
                    <a:pt x="3049917" y="61343"/>
                    <a:pt x="3063677" y="61076"/>
                    <a:pt x="3076754" y="57510"/>
                  </a:cubicBezTo>
                  <a:cubicBezTo>
                    <a:pt x="3085025" y="55254"/>
                    <a:pt x="3091878" y="49385"/>
                    <a:pt x="3099758" y="46008"/>
                  </a:cubicBezTo>
                  <a:cubicBezTo>
                    <a:pt x="3115232" y="39376"/>
                    <a:pt x="3128888" y="37882"/>
                    <a:pt x="3145766" y="34506"/>
                  </a:cubicBezTo>
                  <a:cubicBezTo>
                    <a:pt x="3158853" y="27962"/>
                    <a:pt x="3192748" y="17253"/>
                    <a:pt x="3145766" y="17253"/>
                  </a:cubicBezTo>
                  <a:lnTo>
                    <a:pt x="2231366" y="23004"/>
                  </a:lnTo>
                  <a:cubicBezTo>
                    <a:pt x="2062193" y="37102"/>
                    <a:pt x="2180566" y="29596"/>
                    <a:pt x="1857554" y="23004"/>
                  </a:cubicBezTo>
                  <a:lnTo>
                    <a:pt x="1598762" y="17253"/>
                  </a:lnTo>
                  <a:cubicBezTo>
                    <a:pt x="1526423" y="2785"/>
                    <a:pt x="1572384" y="10431"/>
                    <a:pt x="1431985" y="5751"/>
                  </a:cubicBezTo>
                  <a:lnTo>
                    <a:pt x="1224951" y="0"/>
                  </a:lnTo>
                  <a:lnTo>
                    <a:pt x="810883" y="5751"/>
                  </a:lnTo>
                  <a:cubicBezTo>
                    <a:pt x="691635" y="8695"/>
                    <a:pt x="833062" y="16206"/>
                    <a:pt x="695864" y="17253"/>
                  </a:cubicBezTo>
                  <a:lnTo>
                    <a:pt x="0" y="17253"/>
                  </a:lnTo>
                  <a:close/>
                </a:path>
              </a:pathLst>
            </a:custGeom>
            <a:solidFill>
              <a:srgbClr val="D7F6FD"/>
            </a:solidFill>
            <a:ln w="9525" cap="flat" cmpd="sng" algn="ctr">
              <a:solidFill>
                <a:srgbClr val="CC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E20C7122-2311-E173-1C31-D9824ABB4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809" y="3035799"/>
              <a:ext cx="359337" cy="80429"/>
            </a:xfrm>
            <a:custGeom>
              <a:avLst/>
              <a:gdLst>
                <a:gd name="T0" fmla="*/ 84020 w 3169869"/>
                <a:gd name="T1" fmla="*/ 112861 h 103517"/>
                <a:gd name="T2" fmla="*/ 142189 w 3169869"/>
                <a:gd name="T3" fmla="*/ 282149 h 103517"/>
                <a:gd name="T4" fmla="*/ 368397 w 3169869"/>
                <a:gd name="T5" fmla="*/ 366790 h 103517"/>
                <a:gd name="T6" fmla="*/ 801424 w 3169869"/>
                <a:gd name="T7" fmla="*/ 282149 h 103517"/>
                <a:gd name="T8" fmla="*/ 859593 w 3169869"/>
                <a:gd name="T9" fmla="*/ 225719 h 103517"/>
                <a:gd name="T10" fmla="*/ 950075 w 3169869"/>
                <a:gd name="T11" fmla="*/ 225719 h 103517"/>
                <a:gd name="T12" fmla="*/ 995317 w 3169869"/>
                <a:gd name="T13" fmla="*/ 338571 h 103517"/>
                <a:gd name="T14" fmla="*/ 1111653 w 3169869"/>
                <a:gd name="T15" fmla="*/ 282149 h 103517"/>
                <a:gd name="T16" fmla="*/ 1189211 w 3169869"/>
                <a:gd name="T17" fmla="*/ 282149 h 103517"/>
                <a:gd name="T18" fmla="*/ 1318473 w 3169869"/>
                <a:gd name="T19" fmla="*/ 395002 h 103517"/>
                <a:gd name="T20" fmla="*/ 1389566 w 3169869"/>
                <a:gd name="T21" fmla="*/ 479647 h 103517"/>
                <a:gd name="T22" fmla="*/ 1505904 w 3169869"/>
                <a:gd name="T23" fmla="*/ 395002 h 103517"/>
                <a:gd name="T24" fmla="*/ 1622239 w 3169869"/>
                <a:gd name="T25" fmla="*/ 282149 h 103517"/>
                <a:gd name="T26" fmla="*/ 1686870 w 3169869"/>
                <a:gd name="T27" fmla="*/ 282149 h 103517"/>
                <a:gd name="T28" fmla="*/ 1770890 w 3169869"/>
                <a:gd name="T29" fmla="*/ 395002 h 103517"/>
                <a:gd name="T30" fmla="*/ 1822595 w 3169869"/>
                <a:gd name="T31" fmla="*/ 423219 h 103517"/>
                <a:gd name="T32" fmla="*/ 1971247 w 3169869"/>
                <a:gd name="T33" fmla="*/ 282149 h 103517"/>
                <a:gd name="T34" fmla="*/ 2042339 w 3169869"/>
                <a:gd name="T35" fmla="*/ 338571 h 103517"/>
                <a:gd name="T36" fmla="*/ 2106970 w 3169869"/>
                <a:gd name="T37" fmla="*/ 141072 h 103517"/>
                <a:gd name="T38" fmla="*/ 2158675 w 3169869"/>
                <a:gd name="T39" fmla="*/ 225719 h 103517"/>
                <a:gd name="T40" fmla="*/ 2320250 w 3169869"/>
                <a:gd name="T41" fmla="*/ 310361 h 103517"/>
                <a:gd name="T42" fmla="*/ 2552924 w 3169869"/>
                <a:gd name="T43" fmla="*/ 338571 h 103517"/>
                <a:gd name="T44" fmla="*/ 2792056 w 3169869"/>
                <a:gd name="T45" fmla="*/ 423219 h 103517"/>
                <a:gd name="T46" fmla="*/ 2856689 w 3169869"/>
                <a:gd name="T47" fmla="*/ 507865 h 103517"/>
                <a:gd name="T48" fmla="*/ 2960100 w 3169869"/>
                <a:gd name="T49" fmla="*/ 451432 h 103517"/>
                <a:gd name="T50" fmla="*/ 3225086 w 3169869"/>
                <a:gd name="T51" fmla="*/ 338571 h 103517"/>
                <a:gd name="T52" fmla="*/ 3457755 w 3169869"/>
                <a:gd name="T53" fmla="*/ 282149 h 103517"/>
                <a:gd name="T54" fmla="*/ 3535314 w 3169869"/>
                <a:gd name="T55" fmla="*/ 169290 h 103517"/>
                <a:gd name="T56" fmla="*/ 2507684 w 3169869"/>
                <a:gd name="T57" fmla="*/ 112861 h 103517"/>
                <a:gd name="T58" fmla="*/ 1796742 w 3169869"/>
                <a:gd name="T59" fmla="*/ 84642 h 103517"/>
                <a:gd name="T60" fmla="*/ 1376641 w 3169869"/>
                <a:gd name="T61" fmla="*/ 0 h 103517"/>
                <a:gd name="T62" fmla="*/ 782034 w 3169869"/>
                <a:gd name="T63" fmla="*/ 84642 h 1035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69869"/>
                <a:gd name="T97" fmla="*/ 0 h 103517"/>
                <a:gd name="T98" fmla="*/ 3169869 w 3169869"/>
                <a:gd name="T99" fmla="*/ 103517 h 1035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69869" h="103517">
                  <a:moveTo>
                    <a:pt x="0" y="17253"/>
                  </a:moveTo>
                  <a:cubicBezTo>
                    <a:pt x="24921" y="19170"/>
                    <a:pt x="50591" y="16643"/>
                    <a:pt x="74762" y="23004"/>
                  </a:cubicBezTo>
                  <a:cubicBezTo>
                    <a:pt x="88131" y="26522"/>
                    <a:pt x="97766" y="38340"/>
                    <a:pt x="109268" y="46008"/>
                  </a:cubicBezTo>
                  <a:cubicBezTo>
                    <a:pt x="115019" y="49842"/>
                    <a:pt x="119663" y="56653"/>
                    <a:pt x="126521" y="57510"/>
                  </a:cubicBezTo>
                  <a:lnTo>
                    <a:pt x="172528" y="63260"/>
                  </a:lnTo>
                  <a:cubicBezTo>
                    <a:pt x="233981" y="78623"/>
                    <a:pt x="212013" y="74762"/>
                    <a:pt x="327804" y="74762"/>
                  </a:cubicBezTo>
                  <a:cubicBezTo>
                    <a:pt x="442839" y="74762"/>
                    <a:pt x="557841" y="70928"/>
                    <a:pt x="672860" y="69011"/>
                  </a:cubicBezTo>
                  <a:cubicBezTo>
                    <a:pt x="714227" y="55222"/>
                    <a:pt x="662568" y="71951"/>
                    <a:pt x="713117" y="57510"/>
                  </a:cubicBezTo>
                  <a:cubicBezTo>
                    <a:pt x="718946" y="55845"/>
                    <a:pt x="724452" y="53074"/>
                    <a:pt x="730370" y="51759"/>
                  </a:cubicBezTo>
                  <a:cubicBezTo>
                    <a:pt x="741753" y="49229"/>
                    <a:pt x="753441" y="48295"/>
                    <a:pt x="764875" y="46008"/>
                  </a:cubicBezTo>
                  <a:cubicBezTo>
                    <a:pt x="772625" y="44458"/>
                    <a:pt x="780211" y="42174"/>
                    <a:pt x="787879" y="40257"/>
                  </a:cubicBezTo>
                  <a:cubicBezTo>
                    <a:pt x="807049" y="42174"/>
                    <a:pt x="826616" y="41676"/>
                    <a:pt x="845388" y="46008"/>
                  </a:cubicBezTo>
                  <a:cubicBezTo>
                    <a:pt x="852123" y="47562"/>
                    <a:pt x="856640" y="54081"/>
                    <a:pt x="862641" y="57510"/>
                  </a:cubicBezTo>
                  <a:cubicBezTo>
                    <a:pt x="870084" y="61763"/>
                    <a:pt x="877977" y="65177"/>
                    <a:pt x="885645" y="69011"/>
                  </a:cubicBezTo>
                  <a:cubicBezTo>
                    <a:pt x="914400" y="67094"/>
                    <a:pt x="943267" y="66442"/>
                    <a:pt x="971909" y="63260"/>
                  </a:cubicBezTo>
                  <a:cubicBezTo>
                    <a:pt x="977934" y="62591"/>
                    <a:pt x="983244" y="58825"/>
                    <a:pt x="989162" y="57510"/>
                  </a:cubicBezTo>
                  <a:cubicBezTo>
                    <a:pt x="1000545" y="54981"/>
                    <a:pt x="1012166" y="53676"/>
                    <a:pt x="1023668" y="51759"/>
                  </a:cubicBezTo>
                  <a:cubicBezTo>
                    <a:pt x="1035170" y="53676"/>
                    <a:pt x="1047111" y="53823"/>
                    <a:pt x="1058173" y="57510"/>
                  </a:cubicBezTo>
                  <a:cubicBezTo>
                    <a:pt x="1087778" y="67378"/>
                    <a:pt x="1062459" y="71207"/>
                    <a:pt x="1092679" y="74762"/>
                  </a:cubicBezTo>
                  <a:cubicBezTo>
                    <a:pt x="1119401" y="77906"/>
                    <a:pt x="1146354" y="78596"/>
                    <a:pt x="1173192" y="80513"/>
                  </a:cubicBezTo>
                  <a:cubicBezTo>
                    <a:pt x="1182777" y="82430"/>
                    <a:pt x="1192517" y="83692"/>
                    <a:pt x="1201947" y="86264"/>
                  </a:cubicBezTo>
                  <a:cubicBezTo>
                    <a:pt x="1213644" y="89454"/>
                    <a:pt x="1236453" y="97766"/>
                    <a:pt x="1236453" y="97766"/>
                  </a:cubicBezTo>
                  <a:cubicBezTo>
                    <a:pt x="1259457" y="95849"/>
                    <a:pt x="1282695" y="95810"/>
                    <a:pt x="1305464" y="92015"/>
                  </a:cubicBezTo>
                  <a:cubicBezTo>
                    <a:pt x="1317423" y="90022"/>
                    <a:pt x="1339970" y="80513"/>
                    <a:pt x="1339970" y="80513"/>
                  </a:cubicBezTo>
                  <a:cubicBezTo>
                    <a:pt x="1382608" y="52088"/>
                    <a:pt x="1360920" y="60221"/>
                    <a:pt x="1403230" y="51759"/>
                  </a:cubicBezTo>
                  <a:cubicBezTo>
                    <a:pt x="1416649" y="53676"/>
                    <a:pt x="1430195" y="54852"/>
                    <a:pt x="1443487" y="57510"/>
                  </a:cubicBezTo>
                  <a:cubicBezTo>
                    <a:pt x="1449431" y="58699"/>
                    <a:pt x="1454677" y="63260"/>
                    <a:pt x="1460739" y="63260"/>
                  </a:cubicBezTo>
                  <a:cubicBezTo>
                    <a:pt x="1474294" y="63260"/>
                    <a:pt x="1487577" y="59427"/>
                    <a:pt x="1500996" y="57510"/>
                  </a:cubicBezTo>
                  <a:cubicBezTo>
                    <a:pt x="1506747" y="55593"/>
                    <a:pt x="1512224" y="51090"/>
                    <a:pt x="1518249" y="51759"/>
                  </a:cubicBezTo>
                  <a:cubicBezTo>
                    <a:pt x="1553056" y="55626"/>
                    <a:pt x="1550005" y="64417"/>
                    <a:pt x="1575758" y="80513"/>
                  </a:cubicBezTo>
                  <a:cubicBezTo>
                    <a:pt x="1583028" y="85057"/>
                    <a:pt x="1591094" y="88181"/>
                    <a:pt x="1598762" y="92015"/>
                  </a:cubicBezTo>
                  <a:cubicBezTo>
                    <a:pt x="1606430" y="90098"/>
                    <a:pt x="1614501" y="89378"/>
                    <a:pt x="1621766" y="86264"/>
                  </a:cubicBezTo>
                  <a:cubicBezTo>
                    <a:pt x="1650165" y="74093"/>
                    <a:pt x="1630605" y="66325"/>
                    <a:pt x="1673524" y="63260"/>
                  </a:cubicBezTo>
                  <a:lnTo>
                    <a:pt x="1754038" y="57510"/>
                  </a:lnTo>
                  <a:cubicBezTo>
                    <a:pt x="1757872" y="63261"/>
                    <a:pt x="1758739" y="73526"/>
                    <a:pt x="1765539" y="74762"/>
                  </a:cubicBezTo>
                  <a:cubicBezTo>
                    <a:pt x="1782618" y="77867"/>
                    <a:pt x="1800457" y="73221"/>
                    <a:pt x="1817298" y="69011"/>
                  </a:cubicBezTo>
                  <a:cubicBezTo>
                    <a:pt x="1824003" y="67335"/>
                    <a:pt x="1828927" y="61527"/>
                    <a:pt x="1834551" y="57510"/>
                  </a:cubicBezTo>
                  <a:cubicBezTo>
                    <a:pt x="1837500" y="55404"/>
                    <a:pt x="1868028" y="31660"/>
                    <a:pt x="1874807" y="28755"/>
                  </a:cubicBezTo>
                  <a:cubicBezTo>
                    <a:pt x="1882072" y="25641"/>
                    <a:pt x="1890143" y="24921"/>
                    <a:pt x="1897811" y="23004"/>
                  </a:cubicBezTo>
                  <a:cubicBezTo>
                    <a:pt x="1943820" y="38340"/>
                    <a:pt x="1890142" y="15336"/>
                    <a:pt x="1920815" y="46008"/>
                  </a:cubicBezTo>
                  <a:cubicBezTo>
                    <a:pt x="1940588" y="65781"/>
                    <a:pt x="1950879" y="67530"/>
                    <a:pt x="1972573" y="74762"/>
                  </a:cubicBezTo>
                  <a:cubicBezTo>
                    <a:pt x="2003245" y="70928"/>
                    <a:pt x="2034056" y="68081"/>
                    <a:pt x="2064588" y="63260"/>
                  </a:cubicBezTo>
                  <a:cubicBezTo>
                    <a:pt x="2070576" y="62315"/>
                    <a:pt x="2075779" y="57510"/>
                    <a:pt x="2081841" y="57510"/>
                  </a:cubicBezTo>
                  <a:cubicBezTo>
                    <a:pt x="2206753" y="57510"/>
                    <a:pt x="2173282" y="63835"/>
                    <a:pt x="2271622" y="69011"/>
                  </a:cubicBezTo>
                  <a:cubicBezTo>
                    <a:pt x="2321432" y="71633"/>
                    <a:pt x="2371305" y="72845"/>
                    <a:pt x="2421147" y="74762"/>
                  </a:cubicBezTo>
                  <a:cubicBezTo>
                    <a:pt x="2432422" y="76641"/>
                    <a:pt x="2471774" y="82819"/>
                    <a:pt x="2484407" y="86264"/>
                  </a:cubicBezTo>
                  <a:cubicBezTo>
                    <a:pt x="2496104" y="89454"/>
                    <a:pt x="2507411" y="93932"/>
                    <a:pt x="2518913" y="97766"/>
                  </a:cubicBezTo>
                  <a:cubicBezTo>
                    <a:pt x="2526411" y="100265"/>
                    <a:pt x="2534249" y="101600"/>
                    <a:pt x="2541917" y="103517"/>
                  </a:cubicBezTo>
                  <a:cubicBezTo>
                    <a:pt x="2566838" y="101600"/>
                    <a:pt x="2591878" y="100866"/>
                    <a:pt x="2616679" y="97766"/>
                  </a:cubicBezTo>
                  <a:cubicBezTo>
                    <a:pt x="2622694" y="97014"/>
                    <a:pt x="2628360" y="94403"/>
                    <a:pt x="2633932" y="92015"/>
                  </a:cubicBezTo>
                  <a:cubicBezTo>
                    <a:pt x="2654364" y="83259"/>
                    <a:pt x="2656861" y="80563"/>
                    <a:pt x="2674188" y="69011"/>
                  </a:cubicBezTo>
                  <a:cubicBezTo>
                    <a:pt x="2779395" y="79532"/>
                    <a:pt x="2707961" y="75115"/>
                    <a:pt x="2869721" y="69011"/>
                  </a:cubicBezTo>
                  <a:lnTo>
                    <a:pt x="3036498" y="63260"/>
                  </a:lnTo>
                  <a:cubicBezTo>
                    <a:pt x="3049917" y="61343"/>
                    <a:pt x="3063677" y="61076"/>
                    <a:pt x="3076754" y="57510"/>
                  </a:cubicBezTo>
                  <a:cubicBezTo>
                    <a:pt x="3085025" y="55254"/>
                    <a:pt x="3091878" y="49385"/>
                    <a:pt x="3099758" y="46008"/>
                  </a:cubicBezTo>
                  <a:cubicBezTo>
                    <a:pt x="3115232" y="39376"/>
                    <a:pt x="3128888" y="37882"/>
                    <a:pt x="3145766" y="34506"/>
                  </a:cubicBezTo>
                  <a:cubicBezTo>
                    <a:pt x="3158853" y="27962"/>
                    <a:pt x="3192748" y="17253"/>
                    <a:pt x="3145766" y="17253"/>
                  </a:cubicBezTo>
                  <a:lnTo>
                    <a:pt x="2231366" y="23004"/>
                  </a:lnTo>
                  <a:cubicBezTo>
                    <a:pt x="2062193" y="37102"/>
                    <a:pt x="2180566" y="29596"/>
                    <a:pt x="1857554" y="23004"/>
                  </a:cubicBezTo>
                  <a:lnTo>
                    <a:pt x="1598762" y="17253"/>
                  </a:lnTo>
                  <a:cubicBezTo>
                    <a:pt x="1526423" y="2785"/>
                    <a:pt x="1572384" y="10431"/>
                    <a:pt x="1431985" y="5751"/>
                  </a:cubicBezTo>
                  <a:lnTo>
                    <a:pt x="1224951" y="0"/>
                  </a:lnTo>
                  <a:lnTo>
                    <a:pt x="810883" y="5751"/>
                  </a:lnTo>
                  <a:cubicBezTo>
                    <a:pt x="691635" y="8695"/>
                    <a:pt x="833062" y="16206"/>
                    <a:pt x="695864" y="17253"/>
                  </a:cubicBezTo>
                  <a:lnTo>
                    <a:pt x="0" y="17253"/>
                  </a:lnTo>
                  <a:close/>
                </a:path>
              </a:pathLst>
            </a:custGeom>
            <a:solidFill>
              <a:srgbClr val="D7F6FD"/>
            </a:solidFill>
            <a:ln w="9525" cap="flat" cmpd="sng" algn="ctr">
              <a:solidFill>
                <a:srgbClr val="CC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BB2AC3AA-67FA-9CF0-9F42-8EABDD069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000" y="3027890"/>
              <a:ext cx="131815" cy="75808"/>
            </a:xfrm>
            <a:custGeom>
              <a:avLst/>
              <a:gdLst>
                <a:gd name="T0" fmla="*/ 84020 w 3169869"/>
                <a:gd name="T1" fmla="*/ 112861 h 103517"/>
                <a:gd name="T2" fmla="*/ 142189 w 3169869"/>
                <a:gd name="T3" fmla="*/ 282149 h 103517"/>
                <a:gd name="T4" fmla="*/ 368397 w 3169869"/>
                <a:gd name="T5" fmla="*/ 366790 h 103517"/>
                <a:gd name="T6" fmla="*/ 801424 w 3169869"/>
                <a:gd name="T7" fmla="*/ 282149 h 103517"/>
                <a:gd name="T8" fmla="*/ 859593 w 3169869"/>
                <a:gd name="T9" fmla="*/ 225719 h 103517"/>
                <a:gd name="T10" fmla="*/ 950075 w 3169869"/>
                <a:gd name="T11" fmla="*/ 225719 h 103517"/>
                <a:gd name="T12" fmla="*/ 995317 w 3169869"/>
                <a:gd name="T13" fmla="*/ 338571 h 103517"/>
                <a:gd name="T14" fmla="*/ 1111653 w 3169869"/>
                <a:gd name="T15" fmla="*/ 282149 h 103517"/>
                <a:gd name="T16" fmla="*/ 1189211 w 3169869"/>
                <a:gd name="T17" fmla="*/ 282149 h 103517"/>
                <a:gd name="T18" fmla="*/ 1318473 w 3169869"/>
                <a:gd name="T19" fmla="*/ 395002 h 103517"/>
                <a:gd name="T20" fmla="*/ 1389566 w 3169869"/>
                <a:gd name="T21" fmla="*/ 479647 h 103517"/>
                <a:gd name="T22" fmla="*/ 1505904 w 3169869"/>
                <a:gd name="T23" fmla="*/ 395002 h 103517"/>
                <a:gd name="T24" fmla="*/ 1622239 w 3169869"/>
                <a:gd name="T25" fmla="*/ 282149 h 103517"/>
                <a:gd name="T26" fmla="*/ 1686870 w 3169869"/>
                <a:gd name="T27" fmla="*/ 282149 h 103517"/>
                <a:gd name="T28" fmla="*/ 1770890 w 3169869"/>
                <a:gd name="T29" fmla="*/ 395002 h 103517"/>
                <a:gd name="T30" fmla="*/ 1822595 w 3169869"/>
                <a:gd name="T31" fmla="*/ 423219 h 103517"/>
                <a:gd name="T32" fmla="*/ 1971247 w 3169869"/>
                <a:gd name="T33" fmla="*/ 282149 h 103517"/>
                <a:gd name="T34" fmla="*/ 2042339 w 3169869"/>
                <a:gd name="T35" fmla="*/ 338571 h 103517"/>
                <a:gd name="T36" fmla="*/ 2106970 w 3169869"/>
                <a:gd name="T37" fmla="*/ 141072 h 103517"/>
                <a:gd name="T38" fmla="*/ 2158675 w 3169869"/>
                <a:gd name="T39" fmla="*/ 225719 h 103517"/>
                <a:gd name="T40" fmla="*/ 2320250 w 3169869"/>
                <a:gd name="T41" fmla="*/ 310361 h 103517"/>
                <a:gd name="T42" fmla="*/ 2552924 w 3169869"/>
                <a:gd name="T43" fmla="*/ 338571 h 103517"/>
                <a:gd name="T44" fmla="*/ 2792056 w 3169869"/>
                <a:gd name="T45" fmla="*/ 423219 h 103517"/>
                <a:gd name="T46" fmla="*/ 2856689 w 3169869"/>
                <a:gd name="T47" fmla="*/ 507865 h 103517"/>
                <a:gd name="T48" fmla="*/ 2960100 w 3169869"/>
                <a:gd name="T49" fmla="*/ 451432 h 103517"/>
                <a:gd name="T50" fmla="*/ 3225086 w 3169869"/>
                <a:gd name="T51" fmla="*/ 338571 h 103517"/>
                <a:gd name="T52" fmla="*/ 3457755 w 3169869"/>
                <a:gd name="T53" fmla="*/ 282149 h 103517"/>
                <a:gd name="T54" fmla="*/ 3535314 w 3169869"/>
                <a:gd name="T55" fmla="*/ 169290 h 103517"/>
                <a:gd name="T56" fmla="*/ 2507684 w 3169869"/>
                <a:gd name="T57" fmla="*/ 112861 h 103517"/>
                <a:gd name="T58" fmla="*/ 1796742 w 3169869"/>
                <a:gd name="T59" fmla="*/ 84642 h 103517"/>
                <a:gd name="T60" fmla="*/ 1376641 w 3169869"/>
                <a:gd name="T61" fmla="*/ 0 h 103517"/>
                <a:gd name="T62" fmla="*/ 782034 w 3169869"/>
                <a:gd name="T63" fmla="*/ 84642 h 1035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69869"/>
                <a:gd name="T97" fmla="*/ 0 h 103517"/>
                <a:gd name="T98" fmla="*/ 3169869 w 3169869"/>
                <a:gd name="T99" fmla="*/ 103517 h 1035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69869" h="103517">
                  <a:moveTo>
                    <a:pt x="0" y="17253"/>
                  </a:moveTo>
                  <a:cubicBezTo>
                    <a:pt x="24921" y="19170"/>
                    <a:pt x="50591" y="16643"/>
                    <a:pt x="74762" y="23004"/>
                  </a:cubicBezTo>
                  <a:cubicBezTo>
                    <a:pt x="88131" y="26522"/>
                    <a:pt x="97766" y="38340"/>
                    <a:pt x="109268" y="46008"/>
                  </a:cubicBezTo>
                  <a:cubicBezTo>
                    <a:pt x="115019" y="49842"/>
                    <a:pt x="119663" y="56653"/>
                    <a:pt x="126521" y="57510"/>
                  </a:cubicBezTo>
                  <a:lnTo>
                    <a:pt x="172528" y="63260"/>
                  </a:lnTo>
                  <a:cubicBezTo>
                    <a:pt x="233981" y="78623"/>
                    <a:pt x="212013" y="74762"/>
                    <a:pt x="327804" y="74762"/>
                  </a:cubicBezTo>
                  <a:cubicBezTo>
                    <a:pt x="442839" y="74762"/>
                    <a:pt x="557841" y="70928"/>
                    <a:pt x="672860" y="69011"/>
                  </a:cubicBezTo>
                  <a:cubicBezTo>
                    <a:pt x="714227" y="55222"/>
                    <a:pt x="662568" y="71951"/>
                    <a:pt x="713117" y="57510"/>
                  </a:cubicBezTo>
                  <a:cubicBezTo>
                    <a:pt x="718946" y="55845"/>
                    <a:pt x="724452" y="53074"/>
                    <a:pt x="730370" y="51759"/>
                  </a:cubicBezTo>
                  <a:cubicBezTo>
                    <a:pt x="741753" y="49229"/>
                    <a:pt x="753441" y="48295"/>
                    <a:pt x="764875" y="46008"/>
                  </a:cubicBezTo>
                  <a:cubicBezTo>
                    <a:pt x="772625" y="44458"/>
                    <a:pt x="780211" y="42174"/>
                    <a:pt x="787879" y="40257"/>
                  </a:cubicBezTo>
                  <a:cubicBezTo>
                    <a:pt x="807049" y="42174"/>
                    <a:pt x="826616" y="41676"/>
                    <a:pt x="845388" y="46008"/>
                  </a:cubicBezTo>
                  <a:cubicBezTo>
                    <a:pt x="852123" y="47562"/>
                    <a:pt x="856640" y="54081"/>
                    <a:pt x="862641" y="57510"/>
                  </a:cubicBezTo>
                  <a:cubicBezTo>
                    <a:pt x="870084" y="61763"/>
                    <a:pt x="877977" y="65177"/>
                    <a:pt x="885645" y="69011"/>
                  </a:cubicBezTo>
                  <a:cubicBezTo>
                    <a:pt x="914400" y="67094"/>
                    <a:pt x="943267" y="66442"/>
                    <a:pt x="971909" y="63260"/>
                  </a:cubicBezTo>
                  <a:cubicBezTo>
                    <a:pt x="977934" y="62591"/>
                    <a:pt x="983244" y="58825"/>
                    <a:pt x="989162" y="57510"/>
                  </a:cubicBezTo>
                  <a:cubicBezTo>
                    <a:pt x="1000545" y="54981"/>
                    <a:pt x="1012166" y="53676"/>
                    <a:pt x="1023668" y="51759"/>
                  </a:cubicBezTo>
                  <a:cubicBezTo>
                    <a:pt x="1035170" y="53676"/>
                    <a:pt x="1047111" y="53823"/>
                    <a:pt x="1058173" y="57510"/>
                  </a:cubicBezTo>
                  <a:cubicBezTo>
                    <a:pt x="1087778" y="67378"/>
                    <a:pt x="1062459" y="71207"/>
                    <a:pt x="1092679" y="74762"/>
                  </a:cubicBezTo>
                  <a:cubicBezTo>
                    <a:pt x="1119401" y="77906"/>
                    <a:pt x="1146354" y="78596"/>
                    <a:pt x="1173192" y="80513"/>
                  </a:cubicBezTo>
                  <a:cubicBezTo>
                    <a:pt x="1182777" y="82430"/>
                    <a:pt x="1192517" y="83692"/>
                    <a:pt x="1201947" y="86264"/>
                  </a:cubicBezTo>
                  <a:cubicBezTo>
                    <a:pt x="1213644" y="89454"/>
                    <a:pt x="1236453" y="97766"/>
                    <a:pt x="1236453" y="97766"/>
                  </a:cubicBezTo>
                  <a:cubicBezTo>
                    <a:pt x="1259457" y="95849"/>
                    <a:pt x="1282695" y="95810"/>
                    <a:pt x="1305464" y="92015"/>
                  </a:cubicBezTo>
                  <a:cubicBezTo>
                    <a:pt x="1317423" y="90022"/>
                    <a:pt x="1339970" y="80513"/>
                    <a:pt x="1339970" y="80513"/>
                  </a:cubicBezTo>
                  <a:cubicBezTo>
                    <a:pt x="1382608" y="52088"/>
                    <a:pt x="1360920" y="60221"/>
                    <a:pt x="1403230" y="51759"/>
                  </a:cubicBezTo>
                  <a:cubicBezTo>
                    <a:pt x="1416649" y="53676"/>
                    <a:pt x="1430195" y="54852"/>
                    <a:pt x="1443487" y="57510"/>
                  </a:cubicBezTo>
                  <a:cubicBezTo>
                    <a:pt x="1449431" y="58699"/>
                    <a:pt x="1454677" y="63260"/>
                    <a:pt x="1460739" y="63260"/>
                  </a:cubicBezTo>
                  <a:cubicBezTo>
                    <a:pt x="1474294" y="63260"/>
                    <a:pt x="1487577" y="59427"/>
                    <a:pt x="1500996" y="57510"/>
                  </a:cubicBezTo>
                  <a:cubicBezTo>
                    <a:pt x="1506747" y="55593"/>
                    <a:pt x="1512224" y="51090"/>
                    <a:pt x="1518249" y="51759"/>
                  </a:cubicBezTo>
                  <a:cubicBezTo>
                    <a:pt x="1553056" y="55626"/>
                    <a:pt x="1550005" y="64417"/>
                    <a:pt x="1575758" y="80513"/>
                  </a:cubicBezTo>
                  <a:cubicBezTo>
                    <a:pt x="1583028" y="85057"/>
                    <a:pt x="1591094" y="88181"/>
                    <a:pt x="1598762" y="92015"/>
                  </a:cubicBezTo>
                  <a:cubicBezTo>
                    <a:pt x="1606430" y="90098"/>
                    <a:pt x="1614501" y="89378"/>
                    <a:pt x="1621766" y="86264"/>
                  </a:cubicBezTo>
                  <a:cubicBezTo>
                    <a:pt x="1650165" y="74093"/>
                    <a:pt x="1630605" y="66325"/>
                    <a:pt x="1673524" y="63260"/>
                  </a:cubicBezTo>
                  <a:lnTo>
                    <a:pt x="1754038" y="57510"/>
                  </a:lnTo>
                  <a:cubicBezTo>
                    <a:pt x="1757872" y="63261"/>
                    <a:pt x="1758739" y="73526"/>
                    <a:pt x="1765539" y="74762"/>
                  </a:cubicBezTo>
                  <a:cubicBezTo>
                    <a:pt x="1782618" y="77867"/>
                    <a:pt x="1800457" y="73221"/>
                    <a:pt x="1817298" y="69011"/>
                  </a:cubicBezTo>
                  <a:cubicBezTo>
                    <a:pt x="1824003" y="67335"/>
                    <a:pt x="1828927" y="61527"/>
                    <a:pt x="1834551" y="57510"/>
                  </a:cubicBezTo>
                  <a:cubicBezTo>
                    <a:pt x="1837500" y="55404"/>
                    <a:pt x="1868028" y="31660"/>
                    <a:pt x="1874807" y="28755"/>
                  </a:cubicBezTo>
                  <a:cubicBezTo>
                    <a:pt x="1882072" y="25641"/>
                    <a:pt x="1890143" y="24921"/>
                    <a:pt x="1897811" y="23004"/>
                  </a:cubicBezTo>
                  <a:cubicBezTo>
                    <a:pt x="1943820" y="38340"/>
                    <a:pt x="1890142" y="15336"/>
                    <a:pt x="1920815" y="46008"/>
                  </a:cubicBezTo>
                  <a:cubicBezTo>
                    <a:pt x="1940588" y="65781"/>
                    <a:pt x="1950879" y="67530"/>
                    <a:pt x="1972573" y="74762"/>
                  </a:cubicBezTo>
                  <a:cubicBezTo>
                    <a:pt x="2003245" y="70928"/>
                    <a:pt x="2034056" y="68081"/>
                    <a:pt x="2064588" y="63260"/>
                  </a:cubicBezTo>
                  <a:cubicBezTo>
                    <a:pt x="2070576" y="62315"/>
                    <a:pt x="2075779" y="57510"/>
                    <a:pt x="2081841" y="57510"/>
                  </a:cubicBezTo>
                  <a:cubicBezTo>
                    <a:pt x="2206753" y="57510"/>
                    <a:pt x="2173282" y="63835"/>
                    <a:pt x="2271622" y="69011"/>
                  </a:cubicBezTo>
                  <a:cubicBezTo>
                    <a:pt x="2321432" y="71633"/>
                    <a:pt x="2371305" y="72845"/>
                    <a:pt x="2421147" y="74762"/>
                  </a:cubicBezTo>
                  <a:cubicBezTo>
                    <a:pt x="2432422" y="76641"/>
                    <a:pt x="2471774" y="82819"/>
                    <a:pt x="2484407" y="86264"/>
                  </a:cubicBezTo>
                  <a:cubicBezTo>
                    <a:pt x="2496104" y="89454"/>
                    <a:pt x="2507411" y="93932"/>
                    <a:pt x="2518913" y="97766"/>
                  </a:cubicBezTo>
                  <a:cubicBezTo>
                    <a:pt x="2526411" y="100265"/>
                    <a:pt x="2534249" y="101600"/>
                    <a:pt x="2541917" y="103517"/>
                  </a:cubicBezTo>
                  <a:cubicBezTo>
                    <a:pt x="2566838" y="101600"/>
                    <a:pt x="2591878" y="100866"/>
                    <a:pt x="2616679" y="97766"/>
                  </a:cubicBezTo>
                  <a:cubicBezTo>
                    <a:pt x="2622694" y="97014"/>
                    <a:pt x="2628360" y="94403"/>
                    <a:pt x="2633932" y="92015"/>
                  </a:cubicBezTo>
                  <a:cubicBezTo>
                    <a:pt x="2654364" y="83259"/>
                    <a:pt x="2656861" y="80563"/>
                    <a:pt x="2674188" y="69011"/>
                  </a:cubicBezTo>
                  <a:cubicBezTo>
                    <a:pt x="2779395" y="79532"/>
                    <a:pt x="2707961" y="75115"/>
                    <a:pt x="2869721" y="69011"/>
                  </a:cubicBezTo>
                  <a:lnTo>
                    <a:pt x="3036498" y="63260"/>
                  </a:lnTo>
                  <a:cubicBezTo>
                    <a:pt x="3049917" y="61343"/>
                    <a:pt x="3063677" y="61076"/>
                    <a:pt x="3076754" y="57510"/>
                  </a:cubicBezTo>
                  <a:cubicBezTo>
                    <a:pt x="3085025" y="55254"/>
                    <a:pt x="3091878" y="49385"/>
                    <a:pt x="3099758" y="46008"/>
                  </a:cubicBezTo>
                  <a:cubicBezTo>
                    <a:pt x="3115232" y="39376"/>
                    <a:pt x="3128888" y="37882"/>
                    <a:pt x="3145766" y="34506"/>
                  </a:cubicBezTo>
                  <a:cubicBezTo>
                    <a:pt x="3158853" y="27962"/>
                    <a:pt x="3192748" y="17253"/>
                    <a:pt x="3145766" y="17253"/>
                  </a:cubicBezTo>
                  <a:lnTo>
                    <a:pt x="2231366" y="23004"/>
                  </a:lnTo>
                  <a:cubicBezTo>
                    <a:pt x="2062193" y="37102"/>
                    <a:pt x="2180566" y="29596"/>
                    <a:pt x="1857554" y="23004"/>
                  </a:cubicBezTo>
                  <a:lnTo>
                    <a:pt x="1598762" y="17253"/>
                  </a:lnTo>
                  <a:cubicBezTo>
                    <a:pt x="1526423" y="2785"/>
                    <a:pt x="1572384" y="10431"/>
                    <a:pt x="1431985" y="5751"/>
                  </a:cubicBezTo>
                  <a:lnTo>
                    <a:pt x="1224951" y="0"/>
                  </a:lnTo>
                  <a:lnTo>
                    <a:pt x="810883" y="5751"/>
                  </a:lnTo>
                  <a:cubicBezTo>
                    <a:pt x="691635" y="8695"/>
                    <a:pt x="833062" y="16206"/>
                    <a:pt x="695864" y="17253"/>
                  </a:cubicBezTo>
                  <a:lnTo>
                    <a:pt x="0" y="17253"/>
                  </a:lnTo>
                  <a:close/>
                </a:path>
              </a:pathLst>
            </a:custGeom>
            <a:solidFill>
              <a:srgbClr val="D7F6FD"/>
            </a:solidFill>
            <a:ln w="9525" cap="flat" cmpd="sng" algn="ctr">
              <a:solidFill>
                <a:srgbClr val="CC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2">
              <a:extLst>
                <a:ext uri="{FF2B5EF4-FFF2-40B4-BE49-F238E27FC236}">
                  <a16:creationId xmlns:a16="http://schemas.microsoft.com/office/drawing/2014/main" id="{853AACF6-309B-AC2A-5CEB-D847E3657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226" y="3039727"/>
              <a:ext cx="628208" cy="103168"/>
            </a:xfrm>
            <a:custGeom>
              <a:avLst/>
              <a:gdLst>
                <a:gd name="T0" fmla="*/ 84020 w 3169869"/>
                <a:gd name="T1" fmla="*/ 112861 h 103517"/>
                <a:gd name="T2" fmla="*/ 142189 w 3169869"/>
                <a:gd name="T3" fmla="*/ 282149 h 103517"/>
                <a:gd name="T4" fmla="*/ 368397 w 3169869"/>
                <a:gd name="T5" fmla="*/ 366790 h 103517"/>
                <a:gd name="T6" fmla="*/ 801424 w 3169869"/>
                <a:gd name="T7" fmla="*/ 282149 h 103517"/>
                <a:gd name="T8" fmla="*/ 859593 w 3169869"/>
                <a:gd name="T9" fmla="*/ 225719 h 103517"/>
                <a:gd name="T10" fmla="*/ 950075 w 3169869"/>
                <a:gd name="T11" fmla="*/ 225719 h 103517"/>
                <a:gd name="T12" fmla="*/ 995317 w 3169869"/>
                <a:gd name="T13" fmla="*/ 338571 h 103517"/>
                <a:gd name="T14" fmla="*/ 1111653 w 3169869"/>
                <a:gd name="T15" fmla="*/ 282149 h 103517"/>
                <a:gd name="T16" fmla="*/ 1189211 w 3169869"/>
                <a:gd name="T17" fmla="*/ 282149 h 103517"/>
                <a:gd name="T18" fmla="*/ 1318473 w 3169869"/>
                <a:gd name="T19" fmla="*/ 395002 h 103517"/>
                <a:gd name="T20" fmla="*/ 1389566 w 3169869"/>
                <a:gd name="T21" fmla="*/ 479647 h 103517"/>
                <a:gd name="T22" fmla="*/ 1505904 w 3169869"/>
                <a:gd name="T23" fmla="*/ 395002 h 103517"/>
                <a:gd name="T24" fmla="*/ 1622239 w 3169869"/>
                <a:gd name="T25" fmla="*/ 282149 h 103517"/>
                <a:gd name="T26" fmla="*/ 1686870 w 3169869"/>
                <a:gd name="T27" fmla="*/ 282149 h 103517"/>
                <a:gd name="T28" fmla="*/ 1770890 w 3169869"/>
                <a:gd name="T29" fmla="*/ 395002 h 103517"/>
                <a:gd name="T30" fmla="*/ 1822595 w 3169869"/>
                <a:gd name="T31" fmla="*/ 423219 h 103517"/>
                <a:gd name="T32" fmla="*/ 1971247 w 3169869"/>
                <a:gd name="T33" fmla="*/ 282149 h 103517"/>
                <a:gd name="T34" fmla="*/ 2042339 w 3169869"/>
                <a:gd name="T35" fmla="*/ 338571 h 103517"/>
                <a:gd name="T36" fmla="*/ 2106970 w 3169869"/>
                <a:gd name="T37" fmla="*/ 141072 h 103517"/>
                <a:gd name="T38" fmla="*/ 2158675 w 3169869"/>
                <a:gd name="T39" fmla="*/ 225719 h 103517"/>
                <a:gd name="T40" fmla="*/ 2320250 w 3169869"/>
                <a:gd name="T41" fmla="*/ 310361 h 103517"/>
                <a:gd name="T42" fmla="*/ 2552924 w 3169869"/>
                <a:gd name="T43" fmla="*/ 338571 h 103517"/>
                <a:gd name="T44" fmla="*/ 2792056 w 3169869"/>
                <a:gd name="T45" fmla="*/ 423219 h 103517"/>
                <a:gd name="T46" fmla="*/ 2856689 w 3169869"/>
                <a:gd name="T47" fmla="*/ 507865 h 103517"/>
                <a:gd name="T48" fmla="*/ 2960100 w 3169869"/>
                <a:gd name="T49" fmla="*/ 451432 h 103517"/>
                <a:gd name="T50" fmla="*/ 3225086 w 3169869"/>
                <a:gd name="T51" fmla="*/ 338571 h 103517"/>
                <a:gd name="T52" fmla="*/ 3457755 w 3169869"/>
                <a:gd name="T53" fmla="*/ 282149 h 103517"/>
                <a:gd name="T54" fmla="*/ 3535314 w 3169869"/>
                <a:gd name="T55" fmla="*/ 169290 h 103517"/>
                <a:gd name="T56" fmla="*/ 2507684 w 3169869"/>
                <a:gd name="T57" fmla="*/ 112861 h 103517"/>
                <a:gd name="T58" fmla="*/ 1796742 w 3169869"/>
                <a:gd name="T59" fmla="*/ 84642 h 103517"/>
                <a:gd name="T60" fmla="*/ 1376641 w 3169869"/>
                <a:gd name="T61" fmla="*/ 0 h 103517"/>
                <a:gd name="T62" fmla="*/ 782034 w 3169869"/>
                <a:gd name="T63" fmla="*/ 84642 h 1035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69869"/>
                <a:gd name="T97" fmla="*/ 0 h 103517"/>
                <a:gd name="T98" fmla="*/ 3169869 w 3169869"/>
                <a:gd name="T99" fmla="*/ 103517 h 1035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69869" h="103517">
                  <a:moveTo>
                    <a:pt x="0" y="17253"/>
                  </a:moveTo>
                  <a:cubicBezTo>
                    <a:pt x="24921" y="19170"/>
                    <a:pt x="50591" y="16643"/>
                    <a:pt x="74762" y="23004"/>
                  </a:cubicBezTo>
                  <a:cubicBezTo>
                    <a:pt x="88131" y="26522"/>
                    <a:pt x="97766" y="38340"/>
                    <a:pt x="109268" y="46008"/>
                  </a:cubicBezTo>
                  <a:cubicBezTo>
                    <a:pt x="115019" y="49842"/>
                    <a:pt x="119663" y="56653"/>
                    <a:pt x="126521" y="57510"/>
                  </a:cubicBezTo>
                  <a:lnTo>
                    <a:pt x="172528" y="63260"/>
                  </a:lnTo>
                  <a:cubicBezTo>
                    <a:pt x="233981" y="78623"/>
                    <a:pt x="212013" y="74762"/>
                    <a:pt x="327804" y="74762"/>
                  </a:cubicBezTo>
                  <a:cubicBezTo>
                    <a:pt x="442839" y="74762"/>
                    <a:pt x="557841" y="70928"/>
                    <a:pt x="672860" y="69011"/>
                  </a:cubicBezTo>
                  <a:cubicBezTo>
                    <a:pt x="714227" y="55222"/>
                    <a:pt x="662568" y="71951"/>
                    <a:pt x="713117" y="57510"/>
                  </a:cubicBezTo>
                  <a:cubicBezTo>
                    <a:pt x="718946" y="55845"/>
                    <a:pt x="724452" y="53074"/>
                    <a:pt x="730370" y="51759"/>
                  </a:cubicBezTo>
                  <a:cubicBezTo>
                    <a:pt x="741753" y="49229"/>
                    <a:pt x="753441" y="48295"/>
                    <a:pt x="764875" y="46008"/>
                  </a:cubicBezTo>
                  <a:cubicBezTo>
                    <a:pt x="772625" y="44458"/>
                    <a:pt x="780211" y="42174"/>
                    <a:pt x="787879" y="40257"/>
                  </a:cubicBezTo>
                  <a:cubicBezTo>
                    <a:pt x="807049" y="42174"/>
                    <a:pt x="826616" y="41676"/>
                    <a:pt x="845388" y="46008"/>
                  </a:cubicBezTo>
                  <a:cubicBezTo>
                    <a:pt x="852123" y="47562"/>
                    <a:pt x="856640" y="54081"/>
                    <a:pt x="862641" y="57510"/>
                  </a:cubicBezTo>
                  <a:cubicBezTo>
                    <a:pt x="870084" y="61763"/>
                    <a:pt x="877977" y="65177"/>
                    <a:pt x="885645" y="69011"/>
                  </a:cubicBezTo>
                  <a:cubicBezTo>
                    <a:pt x="914400" y="67094"/>
                    <a:pt x="943267" y="66442"/>
                    <a:pt x="971909" y="63260"/>
                  </a:cubicBezTo>
                  <a:cubicBezTo>
                    <a:pt x="977934" y="62591"/>
                    <a:pt x="983244" y="58825"/>
                    <a:pt x="989162" y="57510"/>
                  </a:cubicBezTo>
                  <a:cubicBezTo>
                    <a:pt x="1000545" y="54981"/>
                    <a:pt x="1012166" y="53676"/>
                    <a:pt x="1023668" y="51759"/>
                  </a:cubicBezTo>
                  <a:cubicBezTo>
                    <a:pt x="1035170" y="53676"/>
                    <a:pt x="1047111" y="53823"/>
                    <a:pt x="1058173" y="57510"/>
                  </a:cubicBezTo>
                  <a:cubicBezTo>
                    <a:pt x="1087778" y="67378"/>
                    <a:pt x="1062459" y="71207"/>
                    <a:pt x="1092679" y="74762"/>
                  </a:cubicBezTo>
                  <a:cubicBezTo>
                    <a:pt x="1119401" y="77906"/>
                    <a:pt x="1146354" y="78596"/>
                    <a:pt x="1173192" y="80513"/>
                  </a:cubicBezTo>
                  <a:cubicBezTo>
                    <a:pt x="1182777" y="82430"/>
                    <a:pt x="1192517" y="83692"/>
                    <a:pt x="1201947" y="86264"/>
                  </a:cubicBezTo>
                  <a:cubicBezTo>
                    <a:pt x="1213644" y="89454"/>
                    <a:pt x="1236453" y="97766"/>
                    <a:pt x="1236453" y="97766"/>
                  </a:cubicBezTo>
                  <a:cubicBezTo>
                    <a:pt x="1259457" y="95849"/>
                    <a:pt x="1282695" y="95810"/>
                    <a:pt x="1305464" y="92015"/>
                  </a:cubicBezTo>
                  <a:cubicBezTo>
                    <a:pt x="1317423" y="90022"/>
                    <a:pt x="1339970" y="80513"/>
                    <a:pt x="1339970" y="80513"/>
                  </a:cubicBezTo>
                  <a:cubicBezTo>
                    <a:pt x="1382608" y="52088"/>
                    <a:pt x="1360920" y="60221"/>
                    <a:pt x="1403230" y="51759"/>
                  </a:cubicBezTo>
                  <a:cubicBezTo>
                    <a:pt x="1416649" y="53676"/>
                    <a:pt x="1430195" y="54852"/>
                    <a:pt x="1443487" y="57510"/>
                  </a:cubicBezTo>
                  <a:cubicBezTo>
                    <a:pt x="1449431" y="58699"/>
                    <a:pt x="1454677" y="63260"/>
                    <a:pt x="1460739" y="63260"/>
                  </a:cubicBezTo>
                  <a:cubicBezTo>
                    <a:pt x="1474294" y="63260"/>
                    <a:pt x="1487577" y="59427"/>
                    <a:pt x="1500996" y="57510"/>
                  </a:cubicBezTo>
                  <a:cubicBezTo>
                    <a:pt x="1506747" y="55593"/>
                    <a:pt x="1512224" y="51090"/>
                    <a:pt x="1518249" y="51759"/>
                  </a:cubicBezTo>
                  <a:cubicBezTo>
                    <a:pt x="1553056" y="55626"/>
                    <a:pt x="1550005" y="64417"/>
                    <a:pt x="1575758" y="80513"/>
                  </a:cubicBezTo>
                  <a:cubicBezTo>
                    <a:pt x="1583028" y="85057"/>
                    <a:pt x="1591094" y="88181"/>
                    <a:pt x="1598762" y="92015"/>
                  </a:cubicBezTo>
                  <a:cubicBezTo>
                    <a:pt x="1606430" y="90098"/>
                    <a:pt x="1614501" y="89378"/>
                    <a:pt x="1621766" y="86264"/>
                  </a:cubicBezTo>
                  <a:cubicBezTo>
                    <a:pt x="1650165" y="74093"/>
                    <a:pt x="1630605" y="66325"/>
                    <a:pt x="1673524" y="63260"/>
                  </a:cubicBezTo>
                  <a:lnTo>
                    <a:pt x="1754038" y="57510"/>
                  </a:lnTo>
                  <a:cubicBezTo>
                    <a:pt x="1757872" y="63261"/>
                    <a:pt x="1758739" y="73526"/>
                    <a:pt x="1765539" y="74762"/>
                  </a:cubicBezTo>
                  <a:cubicBezTo>
                    <a:pt x="1782618" y="77867"/>
                    <a:pt x="1800457" y="73221"/>
                    <a:pt x="1817298" y="69011"/>
                  </a:cubicBezTo>
                  <a:cubicBezTo>
                    <a:pt x="1824003" y="67335"/>
                    <a:pt x="1828927" y="61527"/>
                    <a:pt x="1834551" y="57510"/>
                  </a:cubicBezTo>
                  <a:cubicBezTo>
                    <a:pt x="1837500" y="55404"/>
                    <a:pt x="1868028" y="31660"/>
                    <a:pt x="1874807" y="28755"/>
                  </a:cubicBezTo>
                  <a:cubicBezTo>
                    <a:pt x="1882072" y="25641"/>
                    <a:pt x="1890143" y="24921"/>
                    <a:pt x="1897811" y="23004"/>
                  </a:cubicBezTo>
                  <a:cubicBezTo>
                    <a:pt x="1943820" y="38340"/>
                    <a:pt x="1890142" y="15336"/>
                    <a:pt x="1920815" y="46008"/>
                  </a:cubicBezTo>
                  <a:cubicBezTo>
                    <a:pt x="1940588" y="65781"/>
                    <a:pt x="1950879" y="67530"/>
                    <a:pt x="1972573" y="74762"/>
                  </a:cubicBezTo>
                  <a:cubicBezTo>
                    <a:pt x="2003245" y="70928"/>
                    <a:pt x="2034056" y="68081"/>
                    <a:pt x="2064588" y="63260"/>
                  </a:cubicBezTo>
                  <a:cubicBezTo>
                    <a:pt x="2070576" y="62315"/>
                    <a:pt x="2075779" y="57510"/>
                    <a:pt x="2081841" y="57510"/>
                  </a:cubicBezTo>
                  <a:cubicBezTo>
                    <a:pt x="2206753" y="57510"/>
                    <a:pt x="2173282" y="63835"/>
                    <a:pt x="2271622" y="69011"/>
                  </a:cubicBezTo>
                  <a:cubicBezTo>
                    <a:pt x="2321432" y="71633"/>
                    <a:pt x="2371305" y="72845"/>
                    <a:pt x="2421147" y="74762"/>
                  </a:cubicBezTo>
                  <a:cubicBezTo>
                    <a:pt x="2432422" y="76641"/>
                    <a:pt x="2471774" y="82819"/>
                    <a:pt x="2484407" y="86264"/>
                  </a:cubicBezTo>
                  <a:cubicBezTo>
                    <a:pt x="2496104" y="89454"/>
                    <a:pt x="2507411" y="93932"/>
                    <a:pt x="2518913" y="97766"/>
                  </a:cubicBezTo>
                  <a:cubicBezTo>
                    <a:pt x="2526411" y="100265"/>
                    <a:pt x="2534249" y="101600"/>
                    <a:pt x="2541917" y="103517"/>
                  </a:cubicBezTo>
                  <a:cubicBezTo>
                    <a:pt x="2566838" y="101600"/>
                    <a:pt x="2591878" y="100866"/>
                    <a:pt x="2616679" y="97766"/>
                  </a:cubicBezTo>
                  <a:cubicBezTo>
                    <a:pt x="2622694" y="97014"/>
                    <a:pt x="2628360" y="94403"/>
                    <a:pt x="2633932" y="92015"/>
                  </a:cubicBezTo>
                  <a:cubicBezTo>
                    <a:pt x="2654364" y="83259"/>
                    <a:pt x="2656861" y="80563"/>
                    <a:pt x="2674188" y="69011"/>
                  </a:cubicBezTo>
                  <a:cubicBezTo>
                    <a:pt x="2779395" y="79532"/>
                    <a:pt x="2707961" y="75115"/>
                    <a:pt x="2869721" y="69011"/>
                  </a:cubicBezTo>
                  <a:lnTo>
                    <a:pt x="3036498" y="63260"/>
                  </a:lnTo>
                  <a:cubicBezTo>
                    <a:pt x="3049917" y="61343"/>
                    <a:pt x="3063677" y="61076"/>
                    <a:pt x="3076754" y="57510"/>
                  </a:cubicBezTo>
                  <a:cubicBezTo>
                    <a:pt x="3085025" y="55254"/>
                    <a:pt x="3091878" y="49385"/>
                    <a:pt x="3099758" y="46008"/>
                  </a:cubicBezTo>
                  <a:cubicBezTo>
                    <a:pt x="3115232" y="39376"/>
                    <a:pt x="3128888" y="37882"/>
                    <a:pt x="3145766" y="34506"/>
                  </a:cubicBezTo>
                  <a:cubicBezTo>
                    <a:pt x="3158853" y="27962"/>
                    <a:pt x="3192748" y="17253"/>
                    <a:pt x="3145766" y="17253"/>
                  </a:cubicBezTo>
                  <a:lnTo>
                    <a:pt x="2231366" y="23004"/>
                  </a:lnTo>
                  <a:cubicBezTo>
                    <a:pt x="2062193" y="37102"/>
                    <a:pt x="2180566" y="29596"/>
                    <a:pt x="1857554" y="23004"/>
                  </a:cubicBezTo>
                  <a:lnTo>
                    <a:pt x="1598762" y="17253"/>
                  </a:lnTo>
                  <a:cubicBezTo>
                    <a:pt x="1526423" y="2785"/>
                    <a:pt x="1572384" y="10431"/>
                    <a:pt x="1431985" y="5751"/>
                  </a:cubicBezTo>
                  <a:lnTo>
                    <a:pt x="1224951" y="0"/>
                  </a:lnTo>
                  <a:lnTo>
                    <a:pt x="810883" y="5751"/>
                  </a:lnTo>
                  <a:cubicBezTo>
                    <a:pt x="691635" y="8695"/>
                    <a:pt x="833062" y="16206"/>
                    <a:pt x="695864" y="17253"/>
                  </a:cubicBezTo>
                  <a:lnTo>
                    <a:pt x="0" y="17253"/>
                  </a:lnTo>
                  <a:close/>
                </a:path>
              </a:pathLst>
            </a:custGeom>
            <a:solidFill>
              <a:srgbClr val="CBF3FD"/>
            </a:solidFill>
            <a:ln w="25400" cap="flat" cmpd="sng" algn="ctr">
              <a:solidFill>
                <a:srgbClr val="CC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A4E62575-1C2A-9D92-01E7-88206FB5D91C}"/>
                </a:ext>
              </a:extLst>
            </p:cNvPr>
            <p:cNvGrpSpPr/>
            <p:nvPr/>
          </p:nvGrpSpPr>
          <p:grpSpPr>
            <a:xfrm>
              <a:off x="4950494" y="1520407"/>
              <a:ext cx="3967435" cy="4258136"/>
              <a:chOff x="4950494" y="1520407"/>
              <a:chExt cx="3967435" cy="4258136"/>
            </a:xfrm>
          </p:grpSpPr>
          <p:pic>
            <p:nvPicPr>
              <p:cNvPr id="339" name="Picture 338" descr="A close-up of a microscope&#10;&#10;Description automatically generated with low confidence">
                <a:extLst>
                  <a:ext uri="{FF2B5EF4-FFF2-40B4-BE49-F238E27FC236}">
                    <a16:creationId xmlns:a16="http://schemas.microsoft.com/office/drawing/2014/main" id="{67DF175A-1B83-3C2F-D77D-38D6598C32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42" t="38210" r="42609" b="39873"/>
              <a:stretch/>
            </p:blipFill>
            <p:spPr>
              <a:xfrm>
                <a:off x="7115062" y="2030718"/>
                <a:ext cx="12198" cy="11694"/>
              </a:xfrm>
              <a:prstGeom prst="ellipse">
                <a:avLst/>
              </a:prstGeom>
            </p:spPr>
          </p:pic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415F7BBE-744A-1EF2-44B6-6D16621995FB}"/>
                  </a:ext>
                </a:extLst>
              </p:cNvPr>
              <p:cNvSpPr/>
              <p:nvPr/>
            </p:nvSpPr>
            <p:spPr>
              <a:xfrm>
                <a:off x="7254580" y="1524466"/>
                <a:ext cx="1098105" cy="1134193"/>
              </a:xfrm>
              <a:prstGeom prst="ellipse">
                <a:avLst/>
              </a:prstGeom>
              <a:blipFill dpi="0" rotWithShape="1"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668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100000" sy="100000" flip="none" algn="tl"/>
              </a:blipFill>
              <a:ln w="349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349" name="Picture 273" descr="Steph-blue">
                <a:extLst>
                  <a:ext uri="{FF2B5EF4-FFF2-40B4-BE49-F238E27FC236}">
                    <a16:creationId xmlns:a16="http://schemas.microsoft.com/office/drawing/2014/main" id="{BC058F3E-3474-C021-64DE-59224056A8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rgbClr val="C99E63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4" t="4520" r="7922" b="6861"/>
              <a:stretch/>
            </p:blipFill>
            <p:spPr bwMode="auto">
              <a:xfrm>
                <a:off x="7666482" y="2391437"/>
                <a:ext cx="242688" cy="26722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0" name="Picture 256" descr="Cyc-com-red">
                <a:extLst>
                  <a:ext uri="{FF2B5EF4-FFF2-40B4-BE49-F238E27FC236}">
                    <a16:creationId xmlns:a16="http://schemas.microsoft.com/office/drawing/2014/main" id="{2B25DDA0-B6D9-6C98-5FF8-84721540E7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rgbClr val="D0A66C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94" t="11693" r="12242" b="5656"/>
              <a:stretch/>
            </p:blipFill>
            <p:spPr bwMode="auto">
              <a:xfrm>
                <a:off x="7792607" y="2157989"/>
                <a:ext cx="189629" cy="181763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1" name="Picture 264" descr="Cycstell-red">
                <a:extLst>
                  <a:ext uri="{FF2B5EF4-FFF2-40B4-BE49-F238E27FC236}">
                    <a16:creationId xmlns:a16="http://schemas.microsoft.com/office/drawing/2014/main" id="{ECD9BE7A-CBE1-5AD7-8FE7-C961875185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duotone>
                  <a:prstClr val="black"/>
                  <a:srgbClr val="B78B4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78" t="9242" r="10132" b="6494"/>
              <a:stretch/>
            </p:blipFill>
            <p:spPr bwMode="auto">
              <a:xfrm>
                <a:off x="7545489" y="1762857"/>
                <a:ext cx="212657" cy="189617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2" name="Picture 253">
                <a:extLst>
                  <a:ext uri="{FF2B5EF4-FFF2-40B4-BE49-F238E27FC236}">
                    <a16:creationId xmlns:a16="http://schemas.microsoft.com/office/drawing/2014/main" id="{352DFA52-46B4-7800-DD5B-805A41E559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prstClr val="black"/>
                  <a:srgbClr val="B78D52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colorTemperature colorTemp="9358"/>
                        </a14:imgEffect>
                        <a14:imgEffect>
                          <a14:saturation sat="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25" t="8817" r="14049" b="6340"/>
              <a:stretch/>
            </p:blipFill>
            <p:spPr bwMode="auto">
              <a:xfrm>
                <a:off x="7548082" y="2020822"/>
                <a:ext cx="229117" cy="227791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3" name="Picture 259">
                <a:extLst>
                  <a:ext uri="{FF2B5EF4-FFF2-40B4-BE49-F238E27FC236}">
                    <a16:creationId xmlns:a16="http://schemas.microsoft.com/office/drawing/2014/main" id="{F88E25C4-4B9F-53FA-E7B0-31DB0CCD00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prstClr val="black"/>
                  <a:srgbClr val="CCA16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19" t="9284" r="8432" b="5107"/>
              <a:stretch/>
            </p:blipFill>
            <p:spPr bwMode="auto">
              <a:xfrm>
                <a:off x="7883467" y="1696694"/>
                <a:ext cx="380939" cy="390809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5" name="Picture 258" descr="Cyc-gord-red">
                <a:extLst>
                  <a:ext uri="{FF2B5EF4-FFF2-40B4-BE49-F238E27FC236}">
                    <a16:creationId xmlns:a16="http://schemas.microsoft.com/office/drawing/2014/main" id="{7E74B49C-77EE-4DD5-0385-1164AC08E5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duotone>
                  <a:prstClr val="black"/>
                  <a:srgbClr val="D2BD9A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harpenSoften amount="5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28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29" t="7102" r="19083" b="17645"/>
              <a:stretch/>
            </p:blipFill>
            <p:spPr bwMode="auto">
              <a:xfrm>
                <a:off x="8059004" y="2076668"/>
                <a:ext cx="205402" cy="200451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4" name="Picture 363" descr="A black and white photo of a bird&#10;&#10;Description automatically generated with low confidence">
                <a:extLst>
                  <a:ext uri="{FF2B5EF4-FFF2-40B4-BE49-F238E27FC236}">
                    <a16:creationId xmlns:a16="http://schemas.microsoft.com/office/drawing/2014/main" id="{F3030226-BD38-CE93-7CB5-68C06EDF01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colorTemperature colorTemp="11200"/>
                        </a14:imgEffect>
                        <a14:imgEffect>
                          <a14:saturation sat="21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46" t="15655" r="5263" b="8146"/>
              <a:stretch/>
            </p:blipFill>
            <p:spPr>
              <a:xfrm>
                <a:off x="7709408" y="1534092"/>
                <a:ext cx="199763" cy="199850"/>
              </a:xfrm>
              <a:prstGeom prst="ellipse">
                <a:avLst/>
              </a:prstGeom>
            </p:spPr>
          </p:pic>
          <p:pic>
            <p:nvPicPr>
              <p:cNvPr id="365" name="Picture 48" descr="Cyclotella ocellata 9">
                <a:extLst>
                  <a:ext uri="{FF2B5EF4-FFF2-40B4-BE49-F238E27FC236}">
                    <a16:creationId xmlns:a16="http://schemas.microsoft.com/office/drawing/2014/main" id="{17210C44-004F-8723-EC3D-0D494C4A5E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duotone>
                  <a:prstClr val="black"/>
                  <a:srgbClr val="D3A97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sharpenSoften amount="50000"/>
                        </a14:imgEffect>
                        <a14:imgEffect>
                          <a14:colorTemperature colorTemp="11145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20" t="12412" r="23244" b="20820"/>
              <a:stretch/>
            </p:blipFill>
            <p:spPr bwMode="auto">
              <a:xfrm>
                <a:off x="7310419" y="1870657"/>
                <a:ext cx="229409" cy="22174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6" name="Picture 365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FCC6AC59-A6CA-B835-2285-293EF84460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duotone>
                  <a:prstClr val="black"/>
                  <a:srgbClr val="E4BE93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colorTemperature colorTemp="112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58" t="32648" r="14244" b="15267"/>
              <a:stretch/>
            </p:blipFill>
            <p:spPr>
              <a:xfrm>
                <a:off x="7331016" y="2151485"/>
                <a:ext cx="160066" cy="163478"/>
              </a:xfrm>
              <a:prstGeom prst="ellipse">
                <a:avLst/>
              </a:prstGeom>
            </p:spPr>
          </p:pic>
          <p:pic>
            <p:nvPicPr>
              <p:cNvPr id="367" name="Picture 366">
                <a:extLst>
                  <a:ext uri="{FF2B5EF4-FFF2-40B4-BE49-F238E27FC236}">
                    <a16:creationId xmlns:a16="http://schemas.microsoft.com/office/drawing/2014/main" id="{14B8033D-DC3A-DB7B-A851-230D5EA808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608" t="39215" r="29121" b="17081"/>
              <a:stretch/>
            </p:blipFill>
            <p:spPr>
              <a:xfrm>
                <a:off x="7917495" y="2321037"/>
                <a:ext cx="232266" cy="232635"/>
              </a:xfrm>
              <a:prstGeom prst="ellipse">
                <a:avLst/>
              </a:prstGeom>
            </p:spPr>
          </p:pic>
          <p:pic>
            <p:nvPicPr>
              <p:cNvPr id="368" name="Picture 9" descr="C:\Documents and Settings\Administrator\Desktop\Lake Tahoe Diatom photomicrographs\0-0.25\C. comensis.tif">
                <a:extLst>
                  <a:ext uri="{FF2B5EF4-FFF2-40B4-BE49-F238E27FC236}">
                    <a16:creationId xmlns:a16="http://schemas.microsoft.com/office/drawing/2014/main" id="{5CB2F5FD-08AF-AE48-8369-15DE044047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5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sharpenSoften amount="25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rcRect l="25350" t="24487" r="25608" b="24536"/>
              <a:stretch/>
            </p:blipFill>
            <p:spPr bwMode="auto">
              <a:xfrm>
                <a:off x="7726502" y="1856236"/>
                <a:ext cx="240574" cy="250068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0" name="Picture 369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498070A4-5975-59D3-5E9D-F15A4BBD07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colorTemperature colorTemp="112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52" t="9228" r="15637" b="24227"/>
              <a:stretch/>
            </p:blipFill>
            <p:spPr>
              <a:xfrm>
                <a:off x="7392810" y="2377806"/>
                <a:ext cx="153284" cy="156497"/>
              </a:xfrm>
              <a:prstGeom prst="ellipse">
                <a:avLst/>
              </a:prstGeom>
            </p:spPr>
          </p:pic>
          <p:pic>
            <p:nvPicPr>
              <p:cNvPr id="371" name="Picture 370" descr="A close up of a coin&#10;&#10;Description automatically generated with low confidence">
                <a:extLst>
                  <a:ext uri="{FF2B5EF4-FFF2-40B4-BE49-F238E27FC236}">
                    <a16:creationId xmlns:a16="http://schemas.microsoft.com/office/drawing/2014/main" id="{5783EBA2-EEE8-E24E-9F65-47D9D95C09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9">
                <a:duotone>
                  <a:prstClr val="black"/>
                  <a:srgbClr val="A47941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colorTemperature colorTemp="11200"/>
                        </a14:imgEffect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13" t="22619" r="16140" b="25728"/>
              <a:stretch/>
            </p:blipFill>
            <p:spPr>
              <a:xfrm>
                <a:off x="7506775" y="1594383"/>
                <a:ext cx="180972" cy="182055"/>
              </a:xfrm>
              <a:prstGeom prst="ellipse">
                <a:avLst/>
              </a:prstGeom>
            </p:spPr>
          </p:pic>
          <p:pic>
            <p:nvPicPr>
              <p:cNvPr id="372" name="Picture 371">
                <a:extLst>
                  <a:ext uri="{FF2B5EF4-FFF2-40B4-BE49-F238E27FC236}">
                    <a16:creationId xmlns:a16="http://schemas.microsoft.com/office/drawing/2014/main" id="{719D1487-7EA9-9FD2-64F1-10E920D985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1" cstate="print"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02" t="45491" r="30814" b="17875"/>
              <a:stretch/>
            </p:blipFill>
            <p:spPr>
              <a:xfrm>
                <a:off x="7381438" y="1726821"/>
                <a:ext cx="119677" cy="123291"/>
              </a:xfrm>
              <a:prstGeom prst="ellipse">
                <a:avLst/>
              </a:prstGeom>
            </p:spPr>
          </p:pic>
          <p:pic>
            <p:nvPicPr>
              <p:cNvPr id="373" name="Picture 372" descr="A close up of a coin&#10;&#10;Description automatically generated with medium confidence">
                <a:extLst>
                  <a:ext uri="{FF2B5EF4-FFF2-40B4-BE49-F238E27FC236}">
                    <a16:creationId xmlns:a16="http://schemas.microsoft.com/office/drawing/2014/main" id="{B40B6A92-B341-4B13-5792-7880BAC763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3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colorTemperature colorTemp="11200"/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20" t="31112" r="14382" b="9554"/>
              <a:stretch/>
            </p:blipFill>
            <p:spPr>
              <a:xfrm>
                <a:off x="8112865" y="2298786"/>
                <a:ext cx="164668" cy="168456"/>
              </a:xfrm>
              <a:prstGeom prst="ellipse">
                <a:avLst/>
              </a:prstGeom>
            </p:spPr>
          </p:pic>
          <p:pic>
            <p:nvPicPr>
              <p:cNvPr id="374" name="Picture 37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1F30FF0F-9245-A6E7-0BCE-561DF820E2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5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sharpenSoften amount="25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19" t="32728" r="15514" b="20826"/>
              <a:stretch/>
            </p:blipFill>
            <p:spPr>
              <a:xfrm>
                <a:off x="7539829" y="2283358"/>
                <a:ext cx="160066" cy="156726"/>
              </a:xfrm>
              <a:prstGeom prst="ellipse">
                <a:avLst/>
              </a:prstGeom>
            </p:spPr>
          </p:pic>
          <p:pic>
            <p:nvPicPr>
              <p:cNvPr id="375" name="Picture 374" descr="A picture containing text, close&#10;&#10;Description automatically generated">
                <a:extLst>
                  <a:ext uri="{FF2B5EF4-FFF2-40B4-BE49-F238E27FC236}">
                    <a16:creationId xmlns:a16="http://schemas.microsoft.com/office/drawing/2014/main" id="{19E45AE3-0C3D-6D25-9FBD-8B13D221B7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7">
                <a:extLst>
                  <a:ext uri="{BEBA8EAE-BF5A-486C-A8C5-ECC9F3942E4B}">
                    <a14:imgProps xmlns:a14="http://schemas.microsoft.com/office/drawing/2010/main">
                      <a14:imgLayer r:embed="rId38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88" t="27565" r="17756" b="26202"/>
              <a:stretch/>
            </p:blipFill>
            <p:spPr>
              <a:xfrm>
                <a:off x="7948808" y="1595765"/>
                <a:ext cx="125344" cy="125740"/>
              </a:xfrm>
              <a:prstGeom prst="ellipse">
                <a:avLst/>
              </a:prstGeom>
            </p:spPr>
          </p:pic>
          <p:pic>
            <p:nvPicPr>
              <p:cNvPr id="377" name="Picture 376">
                <a:extLst>
                  <a:ext uri="{FF2B5EF4-FFF2-40B4-BE49-F238E27FC236}">
                    <a16:creationId xmlns:a16="http://schemas.microsoft.com/office/drawing/2014/main" id="{E7AD3212-0089-A8AC-5858-0727E809AF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9" cstate="print">
                <a:extLst>
                  <a:ext uri="{BEBA8EAE-BF5A-486C-A8C5-ECC9F3942E4B}">
                    <a14:imgProps xmlns:a14="http://schemas.microsoft.com/office/drawing/2010/main">
                      <a14:imgLayer r:embed="rId40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37" t="48039" r="32810" b="26987"/>
              <a:stretch/>
            </p:blipFill>
            <p:spPr>
              <a:xfrm>
                <a:off x="8217987" y="1976542"/>
                <a:ext cx="158359" cy="161035"/>
              </a:xfrm>
              <a:prstGeom prst="ellipse">
                <a:avLst/>
              </a:prstGeom>
            </p:spPr>
          </p:pic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6A0A778D-D2A1-ECC0-A572-15C84A37C259}"/>
                  </a:ext>
                </a:extLst>
              </p:cNvPr>
              <p:cNvSpPr/>
              <p:nvPr/>
            </p:nvSpPr>
            <p:spPr>
              <a:xfrm>
                <a:off x="7262833" y="1520407"/>
                <a:ext cx="1098105" cy="1134193"/>
              </a:xfrm>
              <a:prstGeom prst="ellipse">
                <a:avLst/>
              </a:prstGeom>
              <a:noFill/>
              <a:ln w="34925">
                <a:solidFill>
                  <a:srgbClr val="E552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2E7BBE10-A6DA-8E09-7A74-1EDCCBBD8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5378" y="2490768"/>
                <a:ext cx="763332" cy="282720"/>
              </a:xfrm>
              <a:prstGeom prst="line">
                <a:avLst/>
              </a:prstGeom>
              <a:ln w="12700" cmpd="thickThin">
                <a:solidFill>
                  <a:schemeClr val="tx1"/>
                </a:solidFill>
                <a:prstDash val="solid"/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693">
                <a:extLst>
                  <a:ext uri="{FF2B5EF4-FFF2-40B4-BE49-F238E27FC236}">
                    <a16:creationId xmlns:a16="http://schemas.microsoft.com/office/drawing/2014/main" id="{86308E71-640B-6317-81FA-0A79E2A8F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4964314" y="1774110"/>
                <a:ext cx="95699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Cyclotella</a:t>
                </a:r>
                <a:r>
                  <a:rPr kumimoji="0" lang="en-US" altLang="en-US" sz="12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(</a:t>
                </a:r>
                <a:r>
                  <a:rPr kumimoji="0" lang="en-US" altLang="en-US" sz="120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s.l.</a:t>
                </a:r>
                <a:r>
                  <a:rPr kumimoji="0" lang="en-US" altLang="en-US" sz="12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)</a:t>
                </a:r>
                <a:endParaRPr kumimoji="0" lang="en-US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694">
                <a:extLst>
                  <a:ext uri="{FF2B5EF4-FFF2-40B4-BE49-F238E27FC236}">
                    <a16:creationId xmlns:a16="http://schemas.microsoft.com/office/drawing/2014/main" id="{207BC443-517D-FCC1-1C8B-40A666366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5475979" y="1667428"/>
                <a:ext cx="128080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A. </a:t>
                </a:r>
                <a:r>
                  <a:rPr kumimoji="0" lang="en-US" altLang="en-US" sz="110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formosa</a:t>
                </a:r>
                <a:r>
                  <a:rPr kumimoji="0" lang="en-US" altLang="en-US" sz="11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/F. </a:t>
                </a:r>
                <a:r>
                  <a:rPr kumimoji="0" lang="en-US" altLang="en-US" sz="110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tenera</a:t>
                </a:r>
                <a:endParaRPr kumimoji="0" lang="en-US" altLang="en-US" sz="11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Rectangle 699">
                <a:extLst>
                  <a:ext uri="{FF2B5EF4-FFF2-40B4-BE49-F238E27FC236}">
                    <a16:creationId xmlns:a16="http://schemas.microsoft.com/office/drawing/2014/main" id="{6F808875-B2A0-E9A4-9373-2E1352DEC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5800102" y="1658905"/>
                <a:ext cx="132889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Aulacoseira</a:t>
                </a:r>
                <a:r>
                  <a:rPr kumimoji="0" lang="en-US" altLang="en-US" sz="11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110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islandica</a:t>
                </a:r>
                <a:endParaRPr kumimoji="0" lang="en-US" altLang="en-US" sz="11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0" name="Rectangle 691">
                <a:extLst>
                  <a:ext uri="{FF2B5EF4-FFF2-40B4-BE49-F238E27FC236}">
                    <a16:creationId xmlns:a16="http://schemas.microsoft.com/office/drawing/2014/main" id="{C92A720C-ED1A-4E36-886A-F7E08A53C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0007" y="5310129"/>
                <a:ext cx="162803" cy="176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20</a:t>
                </a:r>
                <a:endParaRPr kumimoji="0" lang="en-US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1" name="Rectangle 692">
                <a:extLst>
                  <a:ext uri="{FF2B5EF4-FFF2-40B4-BE49-F238E27FC236}">
                    <a16:creationId xmlns:a16="http://schemas.microsoft.com/office/drawing/2014/main" id="{358EB2B9-AFC9-2128-33A1-73EAFEC38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8139" y="5310129"/>
                <a:ext cx="162803" cy="176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40</a:t>
                </a:r>
                <a:endParaRPr kumimoji="0" lang="en-US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2" name="Rectangle 695">
                <a:extLst>
                  <a:ext uri="{FF2B5EF4-FFF2-40B4-BE49-F238E27FC236}">
                    <a16:creationId xmlns:a16="http://schemas.microsoft.com/office/drawing/2014/main" id="{EF21F9FC-E0C7-EC09-3B40-1270D127D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390" y="5310129"/>
                <a:ext cx="162803" cy="176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20</a:t>
                </a:r>
                <a:endParaRPr kumimoji="0" lang="en-US" alt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3" name="Rectangle 696">
                <a:extLst>
                  <a:ext uri="{FF2B5EF4-FFF2-40B4-BE49-F238E27FC236}">
                    <a16:creationId xmlns:a16="http://schemas.microsoft.com/office/drawing/2014/main" id="{7866FAFD-09E9-94E7-DC21-55320DFE7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9524" y="5310129"/>
                <a:ext cx="162803" cy="176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40</a:t>
                </a:r>
                <a:endParaRPr kumimoji="0" lang="en-US" alt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4" name="Rectangle 697">
                <a:extLst>
                  <a:ext uri="{FF2B5EF4-FFF2-40B4-BE49-F238E27FC236}">
                    <a16:creationId xmlns:a16="http://schemas.microsoft.com/office/drawing/2014/main" id="{FF49DEFD-DD60-733B-9C30-E99172650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4642" y="5310129"/>
                <a:ext cx="162803" cy="176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60</a:t>
                </a:r>
                <a:endParaRPr kumimoji="0" lang="en-US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5" name="Rectangle 698">
                <a:extLst>
                  <a:ext uri="{FF2B5EF4-FFF2-40B4-BE49-F238E27FC236}">
                    <a16:creationId xmlns:a16="http://schemas.microsoft.com/office/drawing/2014/main" id="{6CFEAF4A-FF2C-578E-A684-80AC5ADAA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2777" y="5310129"/>
                <a:ext cx="162803" cy="176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80</a:t>
                </a:r>
                <a:endParaRPr kumimoji="0" lang="en-US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85EB8530-FCF6-8422-CA50-3A90C04538F2}"/>
                  </a:ext>
                </a:extLst>
              </p:cNvPr>
              <p:cNvSpPr txBox="1"/>
              <p:nvPr/>
            </p:nvSpPr>
            <p:spPr>
              <a:xfrm>
                <a:off x="5048957" y="5513143"/>
                <a:ext cx="1748982" cy="265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% Relative Abundance</a:t>
                </a:r>
                <a:endParaRPr kumimoji="0" lang="en-CA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Line 430">
                <a:extLst>
                  <a:ext uri="{FF2B5EF4-FFF2-40B4-BE49-F238E27FC236}">
                    <a16:creationId xmlns:a16="http://schemas.microsoft.com/office/drawing/2014/main" id="{F0224A29-B457-FE55-9F23-2C383646D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0286" y="2210135"/>
                <a:ext cx="0" cy="302611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Line 431">
                <a:extLst>
                  <a:ext uri="{FF2B5EF4-FFF2-40B4-BE49-F238E27FC236}">
                    <a16:creationId xmlns:a16="http://schemas.microsoft.com/office/drawing/2014/main" id="{49D8E4BB-8362-743A-D0D4-265C2048C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0494" y="2210135"/>
                <a:ext cx="5979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Line 432">
                <a:extLst>
                  <a:ext uri="{FF2B5EF4-FFF2-40B4-BE49-F238E27FC236}">
                    <a16:creationId xmlns:a16="http://schemas.microsoft.com/office/drawing/2014/main" id="{7A5723E6-6F73-C5D3-873D-BA2D60D39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80390" y="2284018"/>
                <a:ext cx="2989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Line 433">
                <a:extLst>
                  <a:ext uri="{FF2B5EF4-FFF2-40B4-BE49-F238E27FC236}">
                    <a16:creationId xmlns:a16="http://schemas.microsoft.com/office/drawing/2014/main" id="{B964B237-0535-12B1-5605-F8A130C1F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0494" y="2360978"/>
                <a:ext cx="5979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Line 434">
                <a:extLst>
                  <a:ext uri="{FF2B5EF4-FFF2-40B4-BE49-F238E27FC236}">
                    <a16:creationId xmlns:a16="http://schemas.microsoft.com/office/drawing/2014/main" id="{EB73BE64-125A-CCEE-47A6-154199DD8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80390" y="2434860"/>
                <a:ext cx="2989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Line 435">
                <a:extLst>
                  <a:ext uri="{FF2B5EF4-FFF2-40B4-BE49-F238E27FC236}">
                    <a16:creationId xmlns:a16="http://schemas.microsoft.com/office/drawing/2014/main" id="{2CDEA12B-2BDB-5598-6656-8C0D3ABF6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0494" y="2511822"/>
                <a:ext cx="5979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Line 436">
                <a:extLst>
                  <a:ext uri="{FF2B5EF4-FFF2-40B4-BE49-F238E27FC236}">
                    <a16:creationId xmlns:a16="http://schemas.microsoft.com/office/drawing/2014/main" id="{43A2E663-981F-12CC-1FF0-9EACE94C3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80390" y="2585705"/>
                <a:ext cx="2989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Line 437">
                <a:extLst>
                  <a:ext uri="{FF2B5EF4-FFF2-40B4-BE49-F238E27FC236}">
                    <a16:creationId xmlns:a16="http://schemas.microsoft.com/office/drawing/2014/main" id="{5B138728-8D5C-2F5F-13B2-7147E8506E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0494" y="2662665"/>
                <a:ext cx="5979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Line 438">
                <a:extLst>
                  <a:ext uri="{FF2B5EF4-FFF2-40B4-BE49-F238E27FC236}">
                    <a16:creationId xmlns:a16="http://schemas.microsoft.com/office/drawing/2014/main" id="{7E8E6A49-B376-58DB-0376-1B8531799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80390" y="2739627"/>
                <a:ext cx="2989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Line 439">
                <a:extLst>
                  <a:ext uri="{FF2B5EF4-FFF2-40B4-BE49-F238E27FC236}">
                    <a16:creationId xmlns:a16="http://schemas.microsoft.com/office/drawing/2014/main" id="{BD9D7DD3-AB25-2F42-47CF-7454743501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0494" y="2813510"/>
                <a:ext cx="5979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Line 440">
                <a:extLst>
                  <a:ext uri="{FF2B5EF4-FFF2-40B4-BE49-F238E27FC236}">
                    <a16:creationId xmlns:a16="http://schemas.microsoft.com/office/drawing/2014/main" id="{B208A8E3-1BBF-DEEE-D932-FAE1B380E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80390" y="2890469"/>
                <a:ext cx="2989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Line 441">
                <a:extLst>
                  <a:ext uri="{FF2B5EF4-FFF2-40B4-BE49-F238E27FC236}">
                    <a16:creationId xmlns:a16="http://schemas.microsoft.com/office/drawing/2014/main" id="{1E9E1AE6-5E42-9EBD-03FB-06D912612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0494" y="2964353"/>
                <a:ext cx="5979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Line 442">
                <a:extLst>
                  <a:ext uri="{FF2B5EF4-FFF2-40B4-BE49-F238E27FC236}">
                    <a16:creationId xmlns:a16="http://schemas.microsoft.com/office/drawing/2014/main" id="{8CD074F8-3BFA-FE74-B5F0-EC3938A28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80390" y="3041315"/>
                <a:ext cx="2989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Line 443">
                <a:extLst>
                  <a:ext uri="{FF2B5EF4-FFF2-40B4-BE49-F238E27FC236}">
                    <a16:creationId xmlns:a16="http://schemas.microsoft.com/office/drawing/2014/main" id="{9BBEC358-08B8-E322-D35E-63193C506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0494" y="3118276"/>
                <a:ext cx="5979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Line 444">
                <a:extLst>
                  <a:ext uri="{FF2B5EF4-FFF2-40B4-BE49-F238E27FC236}">
                    <a16:creationId xmlns:a16="http://schemas.microsoft.com/office/drawing/2014/main" id="{AEA3C274-B668-849A-1A59-B24AAF333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80390" y="3192158"/>
                <a:ext cx="2989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Line 445">
                <a:extLst>
                  <a:ext uri="{FF2B5EF4-FFF2-40B4-BE49-F238E27FC236}">
                    <a16:creationId xmlns:a16="http://schemas.microsoft.com/office/drawing/2014/main" id="{1372C21B-E5EC-621D-E680-CCE12AB33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0494" y="3269120"/>
                <a:ext cx="5979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Line 446">
                <a:extLst>
                  <a:ext uri="{FF2B5EF4-FFF2-40B4-BE49-F238E27FC236}">
                    <a16:creationId xmlns:a16="http://schemas.microsoft.com/office/drawing/2014/main" id="{A28F3CE8-A03C-1EB0-D728-3F6375EF7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80390" y="3343003"/>
                <a:ext cx="2989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Line 447">
                <a:extLst>
                  <a:ext uri="{FF2B5EF4-FFF2-40B4-BE49-F238E27FC236}">
                    <a16:creationId xmlns:a16="http://schemas.microsoft.com/office/drawing/2014/main" id="{4A41AF7C-CFC5-673A-7CB7-3B966B909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0494" y="3419962"/>
                <a:ext cx="5979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Line 448">
                <a:extLst>
                  <a:ext uri="{FF2B5EF4-FFF2-40B4-BE49-F238E27FC236}">
                    <a16:creationId xmlns:a16="http://schemas.microsoft.com/office/drawing/2014/main" id="{DA342CAC-6F82-5EEB-26B4-1BC5B38E2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80390" y="3493845"/>
                <a:ext cx="2989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Line 449">
                <a:extLst>
                  <a:ext uri="{FF2B5EF4-FFF2-40B4-BE49-F238E27FC236}">
                    <a16:creationId xmlns:a16="http://schemas.microsoft.com/office/drawing/2014/main" id="{64F57844-54BE-9CC1-0829-02D02D40D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0494" y="3570809"/>
                <a:ext cx="5979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Line 450">
                <a:extLst>
                  <a:ext uri="{FF2B5EF4-FFF2-40B4-BE49-F238E27FC236}">
                    <a16:creationId xmlns:a16="http://schemas.microsoft.com/office/drawing/2014/main" id="{E2FBC8BD-4975-AFBC-CE8B-2011A79DF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80390" y="3647767"/>
                <a:ext cx="2989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Line 451">
                <a:extLst>
                  <a:ext uri="{FF2B5EF4-FFF2-40B4-BE49-F238E27FC236}">
                    <a16:creationId xmlns:a16="http://schemas.microsoft.com/office/drawing/2014/main" id="{355F2C3E-709F-28DC-24F2-9A92078A86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0494" y="3721650"/>
                <a:ext cx="5979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Line 452">
                <a:extLst>
                  <a:ext uri="{FF2B5EF4-FFF2-40B4-BE49-F238E27FC236}">
                    <a16:creationId xmlns:a16="http://schemas.microsoft.com/office/drawing/2014/main" id="{F68A086F-EE10-2A77-D2E4-3398F40F8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80390" y="3798612"/>
                <a:ext cx="2989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Line 453">
                <a:extLst>
                  <a:ext uri="{FF2B5EF4-FFF2-40B4-BE49-F238E27FC236}">
                    <a16:creationId xmlns:a16="http://schemas.microsoft.com/office/drawing/2014/main" id="{BF94DA35-5932-7088-2E00-70E639C612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0494" y="3872494"/>
                <a:ext cx="5979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Line 454">
                <a:extLst>
                  <a:ext uri="{FF2B5EF4-FFF2-40B4-BE49-F238E27FC236}">
                    <a16:creationId xmlns:a16="http://schemas.microsoft.com/office/drawing/2014/main" id="{178072CE-982D-A362-421F-960DE592F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80390" y="3949456"/>
                <a:ext cx="2989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Line 455">
                <a:extLst>
                  <a:ext uri="{FF2B5EF4-FFF2-40B4-BE49-F238E27FC236}">
                    <a16:creationId xmlns:a16="http://schemas.microsoft.com/office/drawing/2014/main" id="{58E12E8B-E5D7-F34C-1E04-843225A89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0494" y="4026417"/>
                <a:ext cx="5979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Line 456">
                <a:extLst>
                  <a:ext uri="{FF2B5EF4-FFF2-40B4-BE49-F238E27FC236}">
                    <a16:creationId xmlns:a16="http://schemas.microsoft.com/office/drawing/2014/main" id="{9F9DC46D-38B1-C406-A46A-4F2108516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80390" y="4100301"/>
                <a:ext cx="2989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Line 457">
                <a:extLst>
                  <a:ext uri="{FF2B5EF4-FFF2-40B4-BE49-F238E27FC236}">
                    <a16:creationId xmlns:a16="http://schemas.microsoft.com/office/drawing/2014/main" id="{09151E83-FEB6-A046-6018-213697D08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0494" y="4177260"/>
                <a:ext cx="5979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Line 458">
                <a:extLst>
                  <a:ext uri="{FF2B5EF4-FFF2-40B4-BE49-F238E27FC236}">
                    <a16:creationId xmlns:a16="http://schemas.microsoft.com/office/drawing/2014/main" id="{DC5D62AB-F911-9F1B-5AA5-248F5C09AF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80390" y="4251143"/>
                <a:ext cx="2989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Line 459">
                <a:extLst>
                  <a:ext uri="{FF2B5EF4-FFF2-40B4-BE49-F238E27FC236}">
                    <a16:creationId xmlns:a16="http://schemas.microsoft.com/office/drawing/2014/main" id="{A0C096D8-11B8-DAE1-9CAB-A9F290D5A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0494" y="4328105"/>
                <a:ext cx="5979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Line 460">
                <a:extLst>
                  <a:ext uri="{FF2B5EF4-FFF2-40B4-BE49-F238E27FC236}">
                    <a16:creationId xmlns:a16="http://schemas.microsoft.com/office/drawing/2014/main" id="{71CB9F65-0B0C-0140-C043-6D79CB4C63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80390" y="4401988"/>
                <a:ext cx="2989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Line 461">
                <a:extLst>
                  <a:ext uri="{FF2B5EF4-FFF2-40B4-BE49-F238E27FC236}">
                    <a16:creationId xmlns:a16="http://schemas.microsoft.com/office/drawing/2014/main" id="{23B82AC0-9294-BE44-3A42-419CDB830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0494" y="4478949"/>
                <a:ext cx="5979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Line 462">
                <a:extLst>
                  <a:ext uri="{FF2B5EF4-FFF2-40B4-BE49-F238E27FC236}">
                    <a16:creationId xmlns:a16="http://schemas.microsoft.com/office/drawing/2014/main" id="{DFFE643B-D467-57E9-EF9C-E86DD6754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80390" y="4555910"/>
                <a:ext cx="2989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Line 463">
                <a:extLst>
                  <a:ext uri="{FF2B5EF4-FFF2-40B4-BE49-F238E27FC236}">
                    <a16:creationId xmlns:a16="http://schemas.microsoft.com/office/drawing/2014/main" id="{14386A80-2488-D762-E24D-BB088CBD9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0494" y="4629794"/>
                <a:ext cx="5979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Line 464">
                <a:extLst>
                  <a:ext uri="{FF2B5EF4-FFF2-40B4-BE49-F238E27FC236}">
                    <a16:creationId xmlns:a16="http://schemas.microsoft.com/office/drawing/2014/main" id="{EC6306EF-6626-AD5B-2E3C-5A2A9C959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80390" y="4706752"/>
                <a:ext cx="2989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Line 465">
                <a:extLst>
                  <a:ext uri="{FF2B5EF4-FFF2-40B4-BE49-F238E27FC236}">
                    <a16:creationId xmlns:a16="http://schemas.microsoft.com/office/drawing/2014/main" id="{A30CE05E-507E-3F55-749D-0AB43FEBC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0494" y="4780636"/>
                <a:ext cx="5979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Line 466">
                <a:extLst>
                  <a:ext uri="{FF2B5EF4-FFF2-40B4-BE49-F238E27FC236}">
                    <a16:creationId xmlns:a16="http://schemas.microsoft.com/office/drawing/2014/main" id="{3DE0371F-4CD2-0A35-D7CE-A39EBA749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80390" y="4857598"/>
                <a:ext cx="2989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Line 467">
                <a:extLst>
                  <a:ext uri="{FF2B5EF4-FFF2-40B4-BE49-F238E27FC236}">
                    <a16:creationId xmlns:a16="http://schemas.microsoft.com/office/drawing/2014/main" id="{83A6CF9C-0AD9-0632-492F-991C987DD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0494" y="4934558"/>
                <a:ext cx="5979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Line 468">
                <a:extLst>
                  <a:ext uri="{FF2B5EF4-FFF2-40B4-BE49-F238E27FC236}">
                    <a16:creationId xmlns:a16="http://schemas.microsoft.com/office/drawing/2014/main" id="{D93A7A0F-E41B-CEBC-0B96-D3BC932A9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80390" y="5008441"/>
                <a:ext cx="2989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Line 469">
                <a:extLst>
                  <a:ext uri="{FF2B5EF4-FFF2-40B4-BE49-F238E27FC236}">
                    <a16:creationId xmlns:a16="http://schemas.microsoft.com/office/drawing/2014/main" id="{BC82E974-750E-6501-2047-825E3261E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0494" y="5085403"/>
                <a:ext cx="5979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Line 470">
                <a:extLst>
                  <a:ext uri="{FF2B5EF4-FFF2-40B4-BE49-F238E27FC236}">
                    <a16:creationId xmlns:a16="http://schemas.microsoft.com/office/drawing/2014/main" id="{7020BA35-DAD7-6D4D-2D37-01E560D88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80390" y="5159285"/>
                <a:ext cx="2989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Line 471">
                <a:extLst>
                  <a:ext uri="{FF2B5EF4-FFF2-40B4-BE49-F238E27FC236}">
                    <a16:creationId xmlns:a16="http://schemas.microsoft.com/office/drawing/2014/main" id="{5D85B6D8-6F84-9389-34C6-6647C7A7C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0494" y="5236245"/>
                <a:ext cx="5979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0288C48B-7B7D-A84C-2C00-0CA366970F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0055" y="2510345"/>
                <a:ext cx="1717492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Line 472">
                <a:extLst>
                  <a:ext uri="{FF2B5EF4-FFF2-40B4-BE49-F238E27FC236}">
                    <a16:creationId xmlns:a16="http://schemas.microsoft.com/office/drawing/2014/main" id="{49087184-1ECA-C241-346A-DBA075B96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2304" y="5263953"/>
                <a:ext cx="47626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Line 473">
                <a:extLst>
                  <a:ext uri="{FF2B5EF4-FFF2-40B4-BE49-F238E27FC236}">
                    <a16:creationId xmlns:a16="http://schemas.microsoft.com/office/drawing/2014/main" id="{769C2BB9-CA6B-E878-2BDD-C8AC206EA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2304" y="2176272"/>
                <a:ext cx="47626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Line 474">
                <a:extLst>
                  <a:ext uri="{FF2B5EF4-FFF2-40B4-BE49-F238E27FC236}">
                    <a16:creationId xmlns:a16="http://schemas.microsoft.com/office/drawing/2014/main" id="{CF7C9832-62E9-C0FA-DA54-08F7F6CD4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2591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Line 475">
                <a:extLst>
                  <a:ext uri="{FF2B5EF4-FFF2-40B4-BE49-F238E27FC236}">
                    <a16:creationId xmlns:a16="http://schemas.microsoft.com/office/drawing/2014/main" id="{2082F182-0F29-95B9-4523-910B178F7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2591" y="5263953"/>
                <a:ext cx="0" cy="2155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Line 476">
                <a:extLst>
                  <a:ext uri="{FF2B5EF4-FFF2-40B4-BE49-F238E27FC236}">
                    <a16:creationId xmlns:a16="http://schemas.microsoft.com/office/drawing/2014/main" id="{26008055-B546-B787-7504-6AB85ABC89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9864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Line 477">
                <a:extLst>
                  <a:ext uri="{FF2B5EF4-FFF2-40B4-BE49-F238E27FC236}">
                    <a16:creationId xmlns:a16="http://schemas.microsoft.com/office/drawing/2014/main" id="{A4ECFA47-6B37-E90B-FCF2-022BA2DEF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9864" y="5263953"/>
                <a:ext cx="0" cy="3078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Line 478">
                <a:extLst>
                  <a:ext uri="{FF2B5EF4-FFF2-40B4-BE49-F238E27FC236}">
                    <a16:creationId xmlns:a16="http://schemas.microsoft.com/office/drawing/2014/main" id="{71380548-6A86-D281-8784-92611A9E2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3163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Line 479">
                <a:extLst>
                  <a:ext uri="{FF2B5EF4-FFF2-40B4-BE49-F238E27FC236}">
                    <a16:creationId xmlns:a16="http://schemas.microsoft.com/office/drawing/2014/main" id="{F137C0F8-490E-14CC-7753-33425A091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3163" y="5263953"/>
                <a:ext cx="0" cy="2155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Line 480">
                <a:extLst>
                  <a:ext uri="{FF2B5EF4-FFF2-40B4-BE49-F238E27FC236}">
                    <a16:creationId xmlns:a16="http://schemas.microsoft.com/office/drawing/2014/main" id="{768537E3-8A20-4B58-4584-72CB49D69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0439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Line 481">
                <a:extLst>
                  <a:ext uri="{FF2B5EF4-FFF2-40B4-BE49-F238E27FC236}">
                    <a16:creationId xmlns:a16="http://schemas.microsoft.com/office/drawing/2014/main" id="{6EF7942E-CC37-CFC9-1880-EA1044F7B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0439" y="5263953"/>
                <a:ext cx="0" cy="3078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Line 482">
                <a:extLst>
                  <a:ext uri="{FF2B5EF4-FFF2-40B4-BE49-F238E27FC236}">
                    <a16:creationId xmlns:a16="http://schemas.microsoft.com/office/drawing/2014/main" id="{09E7FC2F-9536-49BA-DA35-F7C2D49D9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0725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Line 483">
                <a:extLst>
                  <a:ext uri="{FF2B5EF4-FFF2-40B4-BE49-F238E27FC236}">
                    <a16:creationId xmlns:a16="http://schemas.microsoft.com/office/drawing/2014/main" id="{9C12D038-0DF2-BA85-14E7-85BA07C76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0725" y="5263953"/>
                <a:ext cx="0" cy="2155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Line 484">
                <a:extLst>
                  <a:ext uri="{FF2B5EF4-FFF2-40B4-BE49-F238E27FC236}">
                    <a16:creationId xmlns:a16="http://schemas.microsoft.com/office/drawing/2014/main" id="{F8044ECE-FAF0-92B9-3A8F-B3EDE6FB93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1012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Line 485">
                <a:extLst>
                  <a:ext uri="{FF2B5EF4-FFF2-40B4-BE49-F238E27FC236}">
                    <a16:creationId xmlns:a16="http://schemas.microsoft.com/office/drawing/2014/main" id="{FCD5B5A5-9FB7-1CEA-6870-BD4D70746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1012" y="5263953"/>
                <a:ext cx="0" cy="3078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Line 486">
                <a:extLst>
                  <a:ext uri="{FF2B5EF4-FFF2-40B4-BE49-F238E27FC236}">
                    <a16:creationId xmlns:a16="http://schemas.microsoft.com/office/drawing/2014/main" id="{0E3C432E-46CA-E4FE-5005-BCD38B0A0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8283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Line 487">
                <a:extLst>
                  <a:ext uri="{FF2B5EF4-FFF2-40B4-BE49-F238E27FC236}">
                    <a16:creationId xmlns:a16="http://schemas.microsoft.com/office/drawing/2014/main" id="{630E7438-16FB-CB20-3540-2B1E2D785C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8283" y="5263953"/>
                <a:ext cx="0" cy="2155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Line 488">
                <a:extLst>
                  <a:ext uri="{FF2B5EF4-FFF2-40B4-BE49-F238E27FC236}">
                    <a16:creationId xmlns:a16="http://schemas.microsoft.com/office/drawing/2014/main" id="{12C17CC0-989F-4E9D-025D-43F9721D5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8569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Line 489">
                <a:extLst>
                  <a:ext uri="{FF2B5EF4-FFF2-40B4-BE49-F238E27FC236}">
                    <a16:creationId xmlns:a16="http://schemas.microsoft.com/office/drawing/2014/main" id="{A518C544-39F7-12A8-556E-518D4FF78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8569" y="5263953"/>
                <a:ext cx="0" cy="3078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Rectangle 490">
                <a:extLst>
                  <a:ext uri="{FF2B5EF4-FFF2-40B4-BE49-F238E27FC236}">
                    <a16:creationId xmlns:a16="http://schemas.microsoft.com/office/drawing/2014/main" id="{2327AA8E-47C3-B89F-3C69-664E614D6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304" y="2225526"/>
                <a:ext cx="409950" cy="3694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Rectangle 491">
                <a:extLst>
                  <a:ext uri="{FF2B5EF4-FFF2-40B4-BE49-F238E27FC236}">
                    <a16:creationId xmlns:a16="http://schemas.microsoft.com/office/drawing/2014/main" id="{66165007-5D89-B91E-B6D9-7DD5C68B9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304" y="2302487"/>
                <a:ext cx="316504" cy="3694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Rectangle 492">
                <a:extLst>
                  <a:ext uri="{FF2B5EF4-FFF2-40B4-BE49-F238E27FC236}">
                    <a16:creationId xmlns:a16="http://schemas.microsoft.com/office/drawing/2014/main" id="{1DC4506E-7302-B56C-0045-1B423013A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304" y="2376371"/>
                <a:ext cx="238132" cy="3694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Rectangle 493">
                <a:extLst>
                  <a:ext uri="{FF2B5EF4-FFF2-40B4-BE49-F238E27FC236}">
                    <a16:creationId xmlns:a16="http://schemas.microsoft.com/office/drawing/2014/main" id="{92522E01-9663-E615-027C-43E767079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304" y="2453332"/>
                <a:ext cx="129616" cy="3694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Rectangle 494">
                <a:extLst>
                  <a:ext uri="{FF2B5EF4-FFF2-40B4-BE49-F238E27FC236}">
                    <a16:creationId xmlns:a16="http://schemas.microsoft.com/office/drawing/2014/main" id="{5E9808A3-B3E7-AEAA-CF82-02086F528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304" y="2527214"/>
                <a:ext cx="84401" cy="4002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Rectangle 495">
                <a:extLst>
                  <a:ext uri="{FF2B5EF4-FFF2-40B4-BE49-F238E27FC236}">
                    <a16:creationId xmlns:a16="http://schemas.microsoft.com/office/drawing/2014/main" id="{235DBC1F-0698-B546-E198-EB1438BB9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304" y="2604176"/>
                <a:ext cx="66316" cy="3694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Rectangle 496">
                <a:extLst>
                  <a:ext uri="{FF2B5EF4-FFF2-40B4-BE49-F238E27FC236}">
                    <a16:creationId xmlns:a16="http://schemas.microsoft.com/office/drawing/2014/main" id="{5CC8C18A-4431-0E2D-8A2C-EC7485170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304" y="2678059"/>
                <a:ext cx="27127" cy="4002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Rectangle 497">
                <a:extLst>
                  <a:ext uri="{FF2B5EF4-FFF2-40B4-BE49-F238E27FC236}">
                    <a16:creationId xmlns:a16="http://schemas.microsoft.com/office/drawing/2014/main" id="{94A5A225-DE52-318B-9CC1-F1BABC790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304" y="2755018"/>
                <a:ext cx="27127" cy="3694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Rectangle 499">
                <a:extLst>
                  <a:ext uri="{FF2B5EF4-FFF2-40B4-BE49-F238E27FC236}">
                    <a16:creationId xmlns:a16="http://schemas.microsoft.com/office/drawing/2014/main" id="{7714BC98-9A36-006F-8407-CB2564CEC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304" y="2905863"/>
                <a:ext cx="21100" cy="4002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Rectangle 501">
                <a:extLst>
                  <a:ext uri="{FF2B5EF4-FFF2-40B4-BE49-F238E27FC236}">
                    <a16:creationId xmlns:a16="http://schemas.microsoft.com/office/drawing/2014/main" id="{7416041B-676B-05DD-9931-38F2F64AB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304" y="3056707"/>
                <a:ext cx="12058" cy="4002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Rectangle 502">
                <a:extLst>
                  <a:ext uri="{FF2B5EF4-FFF2-40B4-BE49-F238E27FC236}">
                    <a16:creationId xmlns:a16="http://schemas.microsoft.com/office/drawing/2014/main" id="{402CC8CF-C744-F7A0-D29D-D492CF140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304" y="3133668"/>
                <a:ext cx="15070" cy="3694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Rectangle 506">
                <a:extLst>
                  <a:ext uri="{FF2B5EF4-FFF2-40B4-BE49-F238E27FC236}">
                    <a16:creationId xmlns:a16="http://schemas.microsoft.com/office/drawing/2014/main" id="{008CF52F-FA1E-B258-2D4C-82D598A18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304" y="3663161"/>
                <a:ext cx="12058" cy="36941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Rectangle 507">
                <a:extLst>
                  <a:ext uri="{FF2B5EF4-FFF2-40B4-BE49-F238E27FC236}">
                    <a16:creationId xmlns:a16="http://schemas.microsoft.com/office/drawing/2014/main" id="{8D4CD9BA-97C8-74A8-AFE0-8F9AC2A16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304" y="3740121"/>
                <a:ext cx="12058" cy="36941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Rectangle 508">
                <a:extLst>
                  <a:ext uri="{FF2B5EF4-FFF2-40B4-BE49-F238E27FC236}">
                    <a16:creationId xmlns:a16="http://schemas.microsoft.com/office/drawing/2014/main" id="{935B1B3E-5E9C-517B-3E2C-5B322E20D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304" y="3814004"/>
                <a:ext cx="15070" cy="40021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Rectangle 509">
                <a:extLst>
                  <a:ext uri="{FF2B5EF4-FFF2-40B4-BE49-F238E27FC236}">
                    <a16:creationId xmlns:a16="http://schemas.microsoft.com/office/drawing/2014/main" id="{B9B28962-26D8-3EC5-837F-844316E66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304" y="4041808"/>
                <a:ext cx="12058" cy="36941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Rectangle 510">
                <a:extLst>
                  <a:ext uri="{FF2B5EF4-FFF2-40B4-BE49-F238E27FC236}">
                    <a16:creationId xmlns:a16="http://schemas.microsoft.com/office/drawing/2014/main" id="{795C4FDB-685D-1113-ABA6-CEE00A3F3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304" y="4272693"/>
                <a:ext cx="12058" cy="33864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Line 514">
                <a:extLst>
                  <a:ext uri="{FF2B5EF4-FFF2-40B4-BE49-F238E27FC236}">
                    <a16:creationId xmlns:a16="http://schemas.microsoft.com/office/drawing/2014/main" id="{F1A5171C-88CF-3E1A-21AF-187A2C017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5843" y="5263953"/>
                <a:ext cx="12057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Line 515">
                <a:extLst>
                  <a:ext uri="{FF2B5EF4-FFF2-40B4-BE49-F238E27FC236}">
                    <a16:creationId xmlns:a16="http://schemas.microsoft.com/office/drawing/2014/main" id="{BB1ECB51-A952-F434-9C77-7CF2D0DDC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5843" y="2176272"/>
                <a:ext cx="120572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Line 516">
                <a:extLst>
                  <a:ext uri="{FF2B5EF4-FFF2-40B4-BE49-F238E27FC236}">
                    <a16:creationId xmlns:a16="http://schemas.microsoft.com/office/drawing/2014/main" id="{F1AE3C14-B882-8EE0-4147-E5C92D14E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49143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Line 517">
                <a:extLst>
                  <a:ext uri="{FF2B5EF4-FFF2-40B4-BE49-F238E27FC236}">
                    <a16:creationId xmlns:a16="http://schemas.microsoft.com/office/drawing/2014/main" id="{417549A2-AFBA-A0C3-EA2D-4A6F1C021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49143" y="5263953"/>
                <a:ext cx="0" cy="2155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Line 518">
                <a:extLst>
                  <a:ext uri="{FF2B5EF4-FFF2-40B4-BE49-F238E27FC236}">
                    <a16:creationId xmlns:a16="http://schemas.microsoft.com/office/drawing/2014/main" id="{943E48C8-F7E9-EB29-0D1B-1E47625A7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6416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Line 519">
                <a:extLst>
                  <a:ext uri="{FF2B5EF4-FFF2-40B4-BE49-F238E27FC236}">
                    <a16:creationId xmlns:a16="http://schemas.microsoft.com/office/drawing/2014/main" id="{03543A40-245E-1C6C-10C0-7B039AA0B7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6416" y="5263953"/>
                <a:ext cx="0" cy="3078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Rectangle 520">
                <a:extLst>
                  <a:ext uri="{FF2B5EF4-FFF2-40B4-BE49-F238E27FC236}">
                    <a16:creationId xmlns:a16="http://schemas.microsoft.com/office/drawing/2014/main" id="{47FFA69F-7F46-A57D-4300-396AEDC10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5843" y="2225526"/>
                <a:ext cx="75357" cy="3694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Rectangle 521">
                <a:extLst>
                  <a:ext uri="{FF2B5EF4-FFF2-40B4-BE49-F238E27FC236}">
                    <a16:creationId xmlns:a16="http://schemas.microsoft.com/office/drawing/2014/main" id="{83A4F4B1-77EA-3183-7B1F-A8149A7D3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5843" y="2302487"/>
                <a:ext cx="99473" cy="3694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Rectangle 522">
                <a:extLst>
                  <a:ext uri="{FF2B5EF4-FFF2-40B4-BE49-F238E27FC236}">
                    <a16:creationId xmlns:a16="http://schemas.microsoft.com/office/drawing/2014/main" id="{8923BB48-E0FE-EFBD-9525-015BBC066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5843" y="2376371"/>
                <a:ext cx="78373" cy="3694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Rectangle 523">
                <a:extLst>
                  <a:ext uri="{FF2B5EF4-FFF2-40B4-BE49-F238E27FC236}">
                    <a16:creationId xmlns:a16="http://schemas.microsoft.com/office/drawing/2014/main" id="{FE579521-7613-2207-2985-F3F6613DD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5843" y="2453332"/>
                <a:ext cx="33156" cy="3694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Rectangle 524">
                <a:extLst>
                  <a:ext uri="{FF2B5EF4-FFF2-40B4-BE49-F238E27FC236}">
                    <a16:creationId xmlns:a16="http://schemas.microsoft.com/office/drawing/2014/main" id="{827C7BB4-4B51-42D0-4C14-30A1E7F7F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5843" y="2527214"/>
                <a:ext cx="57271" cy="4002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Rectangle 525">
                <a:extLst>
                  <a:ext uri="{FF2B5EF4-FFF2-40B4-BE49-F238E27FC236}">
                    <a16:creationId xmlns:a16="http://schemas.microsoft.com/office/drawing/2014/main" id="{723041AB-A9D3-9D61-543D-EA5006728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5843" y="2604176"/>
                <a:ext cx="9042" cy="3694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Rectangle 526">
                <a:extLst>
                  <a:ext uri="{FF2B5EF4-FFF2-40B4-BE49-F238E27FC236}">
                    <a16:creationId xmlns:a16="http://schemas.microsoft.com/office/drawing/2014/main" id="{0D47DD75-3FEB-4BBA-58E6-CE711609C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5843" y="2678059"/>
                <a:ext cx="18087" cy="4002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Rectangle 527">
                <a:extLst>
                  <a:ext uri="{FF2B5EF4-FFF2-40B4-BE49-F238E27FC236}">
                    <a16:creationId xmlns:a16="http://schemas.microsoft.com/office/drawing/2014/main" id="{AF0571C1-AED8-5F76-8306-EFDB4166A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5843" y="2755018"/>
                <a:ext cx="9042" cy="3694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Rectangle 528">
                <a:extLst>
                  <a:ext uri="{FF2B5EF4-FFF2-40B4-BE49-F238E27FC236}">
                    <a16:creationId xmlns:a16="http://schemas.microsoft.com/office/drawing/2014/main" id="{25F5D9DB-C83C-BFCA-439B-6C2DE4BAD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5843" y="2831981"/>
                <a:ext cx="9042" cy="3694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Rectangle 529">
                <a:extLst>
                  <a:ext uri="{FF2B5EF4-FFF2-40B4-BE49-F238E27FC236}">
                    <a16:creationId xmlns:a16="http://schemas.microsoft.com/office/drawing/2014/main" id="{8C281DC8-30B1-E05A-EC38-AB6585B2B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5843" y="2905863"/>
                <a:ext cx="12058" cy="4002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Rectangle 530">
                <a:extLst>
                  <a:ext uri="{FF2B5EF4-FFF2-40B4-BE49-F238E27FC236}">
                    <a16:creationId xmlns:a16="http://schemas.microsoft.com/office/drawing/2014/main" id="{B50C8AC2-C093-C7A9-6E74-88FACF2CC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5843" y="2982823"/>
                <a:ext cx="12058" cy="3694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Rectangle 531">
                <a:extLst>
                  <a:ext uri="{FF2B5EF4-FFF2-40B4-BE49-F238E27FC236}">
                    <a16:creationId xmlns:a16="http://schemas.microsoft.com/office/drawing/2014/main" id="{FBDFA9C0-6B45-0B15-AC53-63C5ECB78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5843" y="3056707"/>
                <a:ext cx="12058" cy="4002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Rectangle 532">
                <a:extLst>
                  <a:ext uri="{FF2B5EF4-FFF2-40B4-BE49-F238E27FC236}">
                    <a16:creationId xmlns:a16="http://schemas.microsoft.com/office/drawing/2014/main" id="{2D370A16-ABA5-E086-B1C3-9AC12B0D1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5843" y="3133668"/>
                <a:ext cx="12058" cy="3694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Rectangle 533">
                <a:extLst>
                  <a:ext uri="{FF2B5EF4-FFF2-40B4-BE49-F238E27FC236}">
                    <a16:creationId xmlns:a16="http://schemas.microsoft.com/office/drawing/2014/main" id="{A8837A31-7398-78AA-8F53-E40DA9843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5843" y="3210628"/>
                <a:ext cx="12058" cy="3694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Rectangle 534">
                <a:extLst>
                  <a:ext uri="{FF2B5EF4-FFF2-40B4-BE49-F238E27FC236}">
                    <a16:creationId xmlns:a16="http://schemas.microsoft.com/office/drawing/2014/main" id="{E3F5387F-77D2-40B4-4607-A68A81CA6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5843" y="3284511"/>
                <a:ext cx="6029" cy="3694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Rectangle 535">
                <a:extLst>
                  <a:ext uri="{FF2B5EF4-FFF2-40B4-BE49-F238E27FC236}">
                    <a16:creationId xmlns:a16="http://schemas.microsoft.com/office/drawing/2014/main" id="{389D368C-F2B9-6D5D-DCCB-7A8FE3166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5843" y="3435357"/>
                <a:ext cx="6029" cy="40021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Line 536">
                <a:extLst>
                  <a:ext uri="{FF2B5EF4-FFF2-40B4-BE49-F238E27FC236}">
                    <a16:creationId xmlns:a16="http://schemas.microsoft.com/office/drawing/2014/main" id="{D54FA61A-0A5D-CF63-F3EB-ED4ADCA70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85843" y="5199304"/>
                <a:ext cx="0" cy="12929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Line 537">
                <a:extLst>
                  <a:ext uri="{FF2B5EF4-FFF2-40B4-BE49-F238E27FC236}">
                    <a16:creationId xmlns:a16="http://schemas.microsoft.com/office/drawing/2014/main" id="{1FEBC2AB-755C-A605-5FED-D86D3A841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85843" y="2114702"/>
                <a:ext cx="0" cy="13237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Line 538">
                <a:extLst>
                  <a:ext uri="{FF2B5EF4-FFF2-40B4-BE49-F238E27FC236}">
                    <a16:creationId xmlns:a16="http://schemas.microsoft.com/office/drawing/2014/main" id="{4F09ADED-F4E7-F675-C544-D13226607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85843" y="2247075"/>
                <a:ext cx="0" cy="295223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Line 600">
                <a:extLst>
                  <a:ext uri="{FF2B5EF4-FFF2-40B4-BE49-F238E27FC236}">
                    <a16:creationId xmlns:a16="http://schemas.microsoft.com/office/drawing/2014/main" id="{12D74209-0858-A6CA-09B9-09DAB2D5E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3689" y="5199304"/>
                <a:ext cx="0" cy="12929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Line 601">
                <a:extLst>
                  <a:ext uri="{FF2B5EF4-FFF2-40B4-BE49-F238E27FC236}">
                    <a16:creationId xmlns:a16="http://schemas.microsoft.com/office/drawing/2014/main" id="{316FE61B-6108-26F0-3A91-738C0CBBD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3689" y="2114702"/>
                <a:ext cx="0" cy="13237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Line 602">
                <a:extLst>
                  <a:ext uri="{FF2B5EF4-FFF2-40B4-BE49-F238E27FC236}">
                    <a16:creationId xmlns:a16="http://schemas.microsoft.com/office/drawing/2014/main" id="{66F32CA8-099C-FC66-6FAA-FA1CE8354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3689" y="2247075"/>
                <a:ext cx="0" cy="295223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Rectangle 498">
                <a:extLst>
                  <a:ext uri="{FF2B5EF4-FFF2-40B4-BE49-F238E27FC236}">
                    <a16:creationId xmlns:a16="http://schemas.microsoft.com/office/drawing/2014/main" id="{1012B320-FA70-CB33-F7CE-7F7D51753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304" y="2831981"/>
                <a:ext cx="6029" cy="36941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Rectangle 500">
                <a:extLst>
                  <a:ext uri="{FF2B5EF4-FFF2-40B4-BE49-F238E27FC236}">
                    <a16:creationId xmlns:a16="http://schemas.microsoft.com/office/drawing/2014/main" id="{E0CF012C-106F-E013-70A8-7A814F90A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304" y="2982823"/>
                <a:ext cx="3014" cy="36941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Rectangle 503">
                <a:extLst>
                  <a:ext uri="{FF2B5EF4-FFF2-40B4-BE49-F238E27FC236}">
                    <a16:creationId xmlns:a16="http://schemas.microsoft.com/office/drawing/2014/main" id="{1ACF7002-5893-0676-3729-A125164A0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304" y="3210628"/>
                <a:ext cx="3014" cy="36941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Rectangle 504">
                <a:extLst>
                  <a:ext uri="{FF2B5EF4-FFF2-40B4-BE49-F238E27FC236}">
                    <a16:creationId xmlns:a16="http://schemas.microsoft.com/office/drawing/2014/main" id="{A9EBF0D8-7DCC-1DAA-87F1-FA48EB9C3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304" y="3512316"/>
                <a:ext cx="6029" cy="36941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Rectangle 505">
                <a:extLst>
                  <a:ext uri="{FF2B5EF4-FFF2-40B4-BE49-F238E27FC236}">
                    <a16:creationId xmlns:a16="http://schemas.microsoft.com/office/drawing/2014/main" id="{8D1C497F-01CC-68DF-4186-E000806E3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304" y="3586199"/>
                <a:ext cx="6029" cy="40021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Line 511">
                <a:extLst>
                  <a:ext uri="{FF2B5EF4-FFF2-40B4-BE49-F238E27FC236}">
                    <a16:creationId xmlns:a16="http://schemas.microsoft.com/office/drawing/2014/main" id="{E9C870D4-94C7-F393-365B-A8FDEFA28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52304" y="5199304"/>
                <a:ext cx="0" cy="12929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Line 512">
                <a:extLst>
                  <a:ext uri="{FF2B5EF4-FFF2-40B4-BE49-F238E27FC236}">
                    <a16:creationId xmlns:a16="http://schemas.microsoft.com/office/drawing/2014/main" id="{40006499-A138-4D5B-54F2-43FB16FB8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52304" y="2114702"/>
                <a:ext cx="0" cy="13237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Line 513">
                <a:extLst>
                  <a:ext uri="{FF2B5EF4-FFF2-40B4-BE49-F238E27FC236}">
                    <a16:creationId xmlns:a16="http://schemas.microsoft.com/office/drawing/2014/main" id="{739D299F-64C9-C4F5-B4DA-631CD99EE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52304" y="2247075"/>
                <a:ext cx="0" cy="295223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Line 539">
                <a:extLst>
                  <a:ext uri="{FF2B5EF4-FFF2-40B4-BE49-F238E27FC236}">
                    <a16:creationId xmlns:a16="http://schemas.microsoft.com/office/drawing/2014/main" id="{E3D097B9-0C42-91E3-B99A-30E466654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3689" y="5263953"/>
                <a:ext cx="94951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Line 540">
                <a:extLst>
                  <a:ext uri="{FF2B5EF4-FFF2-40B4-BE49-F238E27FC236}">
                    <a16:creationId xmlns:a16="http://schemas.microsoft.com/office/drawing/2014/main" id="{7E450302-C31A-88EF-7ACD-D7420CD577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3689" y="2176272"/>
                <a:ext cx="94951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Line 541">
                <a:extLst>
                  <a:ext uri="{FF2B5EF4-FFF2-40B4-BE49-F238E27FC236}">
                    <a16:creationId xmlns:a16="http://schemas.microsoft.com/office/drawing/2014/main" id="{6EFDD47B-0452-1B51-E925-F20A3A37AC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3975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Line 542">
                <a:extLst>
                  <a:ext uri="{FF2B5EF4-FFF2-40B4-BE49-F238E27FC236}">
                    <a16:creationId xmlns:a16="http://schemas.microsoft.com/office/drawing/2014/main" id="{B7D0DC3E-DE90-7477-CC8C-6BA5A7319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3975" y="5263953"/>
                <a:ext cx="0" cy="2155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Line 543">
                <a:extLst>
                  <a:ext uri="{FF2B5EF4-FFF2-40B4-BE49-F238E27FC236}">
                    <a16:creationId xmlns:a16="http://schemas.microsoft.com/office/drawing/2014/main" id="{3E6E965E-4B9F-1C13-0F88-FC34F717E0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4262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Line 544">
                <a:extLst>
                  <a:ext uri="{FF2B5EF4-FFF2-40B4-BE49-F238E27FC236}">
                    <a16:creationId xmlns:a16="http://schemas.microsoft.com/office/drawing/2014/main" id="{6514A023-022E-6B81-9070-7B57B1995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4262" y="5263953"/>
                <a:ext cx="0" cy="3078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Line 545">
                <a:extLst>
                  <a:ext uri="{FF2B5EF4-FFF2-40B4-BE49-F238E27FC236}">
                    <a16:creationId xmlns:a16="http://schemas.microsoft.com/office/drawing/2014/main" id="{CBEBF352-9F3B-86EC-9FFB-DBE98DC57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4549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Line 546">
                <a:extLst>
                  <a:ext uri="{FF2B5EF4-FFF2-40B4-BE49-F238E27FC236}">
                    <a16:creationId xmlns:a16="http://schemas.microsoft.com/office/drawing/2014/main" id="{9DD8B92C-034C-2016-A246-94BD56BFD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4549" y="5263953"/>
                <a:ext cx="0" cy="2155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Line 547">
                <a:extLst>
                  <a:ext uri="{FF2B5EF4-FFF2-40B4-BE49-F238E27FC236}">
                    <a16:creationId xmlns:a16="http://schemas.microsoft.com/office/drawing/2014/main" id="{C431DAE3-22AB-C107-D4B3-DFA8CB027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1823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Line 548">
                <a:extLst>
                  <a:ext uri="{FF2B5EF4-FFF2-40B4-BE49-F238E27FC236}">
                    <a16:creationId xmlns:a16="http://schemas.microsoft.com/office/drawing/2014/main" id="{1D9DEF6A-0761-2B29-33B5-29F419E60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1823" y="5263953"/>
                <a:ext cx="0" cy="3078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Line 549">
                <a:extLst>
                  <a:ext uri="{FF2B5EF4-FFF2-40B4-BE49-F238E27FC236}">
                    <a16:creationId xmlns:a16="http://schemas.microsoft.com/office/drawing/2014/main" id="{8935A18D-D854-1469-F246-78CBDD57F5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9093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Line 550">
                <a:extLst>
                  <a:ext uri="{FF2B5EF4-FFF2-40B4-BE49-F238E27FC236}">
                    <a16:creationId xmlns:a16="http://schemas.microsoft.com/office/drawing/2014/main" id="{85E5C947-DB3C-8C34-BE3C-48E8A5344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9093" y="5263953"/>
                <a:ext cx="0" cy="2155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Line 551">
                <a:extLst>
                  <a:ext uri="{FF2B5EF4-FFF2-40B4-BE49-F238E27FC236}">
                    <a16:creationId xmlns:a16="http://schemas.microsoft.com/office/drawing/2014/main" id="{A0CB78F7-323D-2BFD-91FB-33142EA4D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2395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Line 552">
                <a:extLst>
                  <a:ext uri="{FF2B5EF4-FFF2-40B4-BE49-F238E27FC236}">
                    <a16:creationId xmlns:a16="http://schemas.microsoft.com/office/drawing/2014/main" id="{8EBCD7C7-A2C5-AB98-3E83-E8C7EDF09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2395" y="5263953"/>
                <a:ext cx="0" cy="3078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Line 553">
                <a:extLst>
                  <a:ext uri="{FF2B5EF4-FFF2-40B4-BE49-F238E27FC236}">
                    <a16:creationId xmlns:a16="http://schemas.microsoft.com/office/drawing/2014/main" id="{2B00C932-A2DC-AF9C-2CC7-242FADEC2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79666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Line 554">
                <a:extLst>
                  <a:ext uri="{FF2B5EF4-FFF2-40B4-BE49-F238E27FC236}">
                    <a16:creationId xmlns:a16="http://schemas.microsoft.com/office/drawing/2014/main" id="{ED7AEF57-5681-54A6-0F58-5592FFB8F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79666" y="5263953"/>
                <a:ext cx="0" cy="2155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Line 555">
                <a:extLst>
                  <a:ext uri="{FF2B5EF4-FFF2-40B4-BE49-F238E27FC236}">
                    <a16:creationId xmlns:a16="http://schemas.microsoft.com/office/drawing/2014/main" id="{B1DA390E-B8ED-0175-623D-7AF4AE9DF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9953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Line 556">
                <a:extLst>
                  <a:ext uri="{FF2B5EF4-FFF2-40B4-BE49-F238E27FC236}">
                    <a16:creationId xmlns:a16="http://schemas.microsoft.com/office/drawing/2014/main" id="{AE5ACB2F-D895-5E0C-D200-5B230F501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9953" y="5263953"/>
                <a:ext cx="0" cy="3078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Line 557">
                <a:extLst>
                  <a:ext uri="{FF2B5EF4-FFF2-40B4-BE49-F238E27FC236}">
                    <a16:creationId xmlns:a16="http://schemas.microsoft.com/office/drawing/2014/main" id="{4EEC6A30-8213-349D-003F-1067AF961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0239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Line 558">
                <a:extLst>
                  <a:ext uri="{FF2B5EF4-FFF2-40B4-BE49-F238E27FC236}">
                    <a16:creationId xmlns:a16="http://schemas.microsoft.com/office/drawing/2014/main" id="{0AEBE841-F8FC-E304-0E2C-D42F8CB17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0239" y="5263953"/>
                <a:ext cx="0" cy="2155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Line 559">
                <a:extLst>
                  <a:ext uri="{FF2B5EF4-FFF2-40B4-BE49-F238E27FC236}">
                    <a16:creationId xmlns:a16="http://schemas.microsoft.com/office/drawing/2014/main" id="{793C5D31-6CD9-0F19-31AB-0E392052D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7514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Line 560">
                <a:extLst>
                  <a:ext uri="{FF2B5EF4-FFF2-40B4-BE49-F238E27FC236}">
                    <a16:creationId xmlns:a16="http://schemas.microsoft.com/office/drawing/2014/main" id="{18662E93-B1D8-05F4-F1F0-CAFE0AEB9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7514" y="5263953"/>
                <a:ext cx="0" cy="3078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Line 561">
                <a:extLst>
                  <a:ext uri="{FF2B5EF4-FFF2-40B4-BE49-F238E27FC236}">
                    <a16:creationId xmlns:a16="http://schemas.microsoft.com/office/drawing/2014/main" id="{5B06C8DD-5B08-7EB4-72FA-6945391D3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7800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Line 562">
                <a:extLst>
                  <a:ext uri="{FF2B5EF4-FFF2-40B4-BE49-F238E27FC236}">
                    <a16:creationId xmlns:a16="http://schemas.microsoft.com/office/drawing/2014/main" id="{2B34A32D-FBAE-F166-7367-63F22A759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7800" y="5263953"/>
                <a:ext cx="0" cy="2155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Line 563">
                <a:extLst>
                  <a:ext uri="{FF2B5EF4-FFF2-40B4-BE49-F238E27FC236}">
                    <a16:creationId xmlns:a16="http://schemas.microsoft.com/office/drawing/2014/main" id="{C28F8C2B-6215-0D81-CB9E-90F2408FA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5072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Line 564">
                <a:extLst>
                  <a:ext uri="{FF2B5EF4-FFF2-40B4-BE49-F238E27FC236}">
                    <a16:creationId xmlns:a16="http://schemas.microsoft.com/office/drawing/2014/main" id="{7257EEE0-AB92-9509-4508-47AA30D44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5072" y="5263953"/>
                <a:ext cx="0" cy="3078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Line 565">
                <a:extLst>
                  <a:ext uri="{FF2B5EF4-FFF2-40B4-BE49-F238E27FC236}">
                    <a16:creationId xmlns:a16="http://schemas.microsoft.com/office/drawing/2014/main" id="{6B9F0984-3DA9-CB31-C300-6F9246B1F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38373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Line 566">
                <a:extLst>
                  <a:ext uri="{FF2B5EF4-FFF2-40B4-BE49-F238E27FC236}">
                    <a16:creationId xmlns:a16="http://schemas.microsoft.com/office/drawing/2014/main" id="{B2C22AF2-8834-EB27-DF5F-30B14288E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38373" y="5263953"/>
                <a:ext cx="0" cy="2155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Line 567">
                <a:extLst>
                  <a:ext uri="{FF2B5EF4-FFF2-40B4-BE49-F238E27FC236}">
                    <a16:creationId xmlns:a16="http://schemas.microsoft.com/office/drawing/2014/main" id="{BBBD6450-16B6-7F5B-9797-1605A8DDB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95646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Line 568">
                <a:extLst>
                  <a:ext uri="{FF2B5EF4-FFF2-40B4-BE49-F238E27FC236}">
                    <a16:creationId xmlns:a16="http://schemas.microsoft.com/office/drawing/2014/main" id="{F6E8778C-1D53-71C8-5A9D-B290295A0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95646" y="5263953"/>
                <a:ext cx="0" cy="3078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Line 569">
                <a:extLst>
                  <a:ext uri="{FF2B5EF4-FFF2-40B4-BE49-F238E27FC236}">
                    <a16:creationId xmlns:a16="http://schemas.microsoft.com/office/drawing/2014/main" id="{D720B282-8699-0608-07AC-A2335C580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5932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Line 570">
                <a:extLst>
                  <a:ext uri="{FF2B5EF4-FFF2-40B4-BE49-F238E27FC236}">
                    <a16:creationId xmlns:a16="http://schemas.microsoft.com/office/drawing/2014/main" id="{3E36051E-B800-2900-E93B-7ADC09BC2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5932" y="5263953"/>
                <a:ext cx="0" cy="2155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Line 571">
                <a:extLst>
                  <a:ext uri="{FF2B5EF4-FFF2-40B4-BE49-F238E27FC236}">
                    <a16:creationId xmlns:a16="http://schemas.microsoft.com/office/drawing/2014/main" id="{7485523F-5D3F-2708-D09B-A05CEFF6B3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3206" y="2176272"/>
                <a:ext cx="0" cy="1539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Line 572">
                <a:extLst>
                  <a:ext uri="{FF2B5EF4-FFF2-40B4-BE49-F238E27FC236}">
                    <a16:creationId xmlns:a16="http://schemas.microsoft.com/office/drawing/2014/main" id="{5B4410E4-71B8-F025-806F-454AE19D2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3206" y="5263953"/>
                <a:ext cx="0" cy="3078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Rectangle 573">
                <a:extLst>
                  <a:ext uri="{FF2B5EF4-FFF2-40B4-BE49-F238E27FC236}">
                    <a16:creationId xmlns:a16="http://schemas.microsoft.com/office/drawing/2014/main" id="{375CB4E9-7FB6-9F6A-C9B5-6A39EAD05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2225526"/>
                <a:ext cx="250189" cy="3694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Rectangle 574">
                <a:extLst>
                  <a:ext uri="{FF2B5EF4-FFF2-40B4-BE49-F238E27FC236}">
                    <a16:creationId xmlns:a16="http://schemas.microsoft.com/office/drawing/2014/main" id="{1A465F60-1438-1BFF-E971-6ECEEFE61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2302487"/>
                <a:ext cx="319520" cy="3694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Rectangle 575">
                <a:extLst>
                  <a:ext uri="{FF2B5EF4-FFF2-40B4-BE49-F238E27FC236}">
                    <a16:creationId xmlns:a16="http://schemas.microsoft.com/office/drawing/2014/main" id="{00BF3A06-DA37-3AD3-D36B-83CB42D35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2376371"/>
                <a:ext cx="497365" cy="3694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Rectangle 576">
                <a:extLst>
                  <a:ext uri="{FF2B5EF4-FFF2-40B4-BE49-F238E27FC236}">
                    <a16:creationId xmlns:a16="http://schemas.microsoft.com/office/drawing/2014/main" id="{D2D008FF-1CC0-7FB1-5672-DF3193172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2453332"/>
                <a:ext cx="699326" cy="3694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Rectangle 577">
                <a:extLst>
                  <a:ext uri="{FF2B5EF4-FFF2-40B4-BE49-F238E27FC236}">
                    <a16:creationId xmlns:a16="http://schemas.microsoft.com/office/drawing/2014/main" id="{1D5DEFAF-E873-4D86-15EB-2DD4E37C5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2527214"/>
                <a:ext cx="735500" cy="4002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Rectangle 578">
                <a:extLst>
                  <a:ext uri="{FF2B5EF4-FFF2-40B4-BE49-F238E27FC236}">
                    <a16:creationId xmlns:a16="http://schemas.microsoft.com/office/drawing/2014/main" id="{BDD348E5-00A0-FE05-4528-F91DD7083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2604176"/>
                <a:ext cx="756598" cy="3694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Rectangle 579">
                <a:extLst>
                  <a:ext uri="{FF2B5EF4-FFF2-40B4-BE49-F238E27FC236}">
                    <a16:creationId xmlns:a16="http://schemas.microsoft.com/office/drawing/2014/main" id="{2D90038B-77B6-5D33-C21A-28AC420B8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2678059"/>
                <a:ext cx="729471" cy="4002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Rectangle 580">
                <a:extLst>
                  <a:ext uri="{FF2B5EF4-FFF2-40B4-BE49-F238E27FC236}">
                    <a16:creationId xmlns:a16="http://schemas.microsoft.com/office/drawing/2014/main" id="{C86202FA-F062-B856-D83F-B7D0662BE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2755018"/>
                <a:ext cx="629995" cy="3694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Rectangle 581">
                <a:extLst>
                  <a:ext uri="{FF2B5EF4-FFF2-40B4-BE49-F238E27FC236}">
                    <a16:creationId xmlns:a16="http://schemas.microsoft.com/office/drawing/2014/main" id="{9E8907E7-E8E5-E8D4-1232-8FCC0D666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2831981"/>
                <a:ext cx="717413" cy="3694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Rectangle 582">
                <a:extLst>
                  <a:ext uri="{FF2B5EF4-FFF2-40B4-BE49-F238E27FC236}">
                    <a16:creationId xmlns:a16="http://schemas.microsoft.com/office/drawing/2014/main" id="{FC7B5C28-ADAA-1D05-5A37-DD1451762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2905863"/>
                <a:ext cx="729471" cy="4002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Rectangle 583">
                <a:extLst>
                  <a:ext uri="{FF2B5EF4-FFF2-40B4-BE49-F238E27FC236}">
                    <a16:creationId xmlns:a16="http://schemas.microsoft.com/office/drawing/2014/main" id="{C7FE6955-1E84-3AFB-27D9-D26FAC4A3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2982823"/>
                <a:ext cx="587796" cy="3694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Rectangle 584">
                <a:extLst>
                  <a:ext uri="{FF2B5EF4-FFF2-40B4-BE49-F238E27FC236}">
                    <a16:creationId xmlns:a16="http://schemas.microsoft.com/office/drawing/2014/main" id="{25FF91A6-6534-08FF-92F7-F4AB9889F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3056707"/>
                <a:ext cx="699326" cy="4002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Rectangle 585">
                <a:extLst>
                  <a:ext uri="{FF2B5EF4-FFF2-40B4-BE49-F238E27FC236}">
                    <a16:creationId xmlns:a16="http://schemas.microsoft.com/office/drawing/2014/main" id="{464B1421-B15A-6197-2CC2-A4C0FFCF5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3133668"/>
                <a:ext cx="690284" cy="3694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Rectangle 586">
                <a:extLst>
                  <a:ext uri="{FF2B5EF4-FFF2-40B4-BE49-F238E27FC236}">
                    <a16:creationId xmlns:a16="http://schemas.microsoft.com/office/drawing/2014/main" id="{3B570DDD-3E81-8C3D-8744-0BFB7C4A6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3210628"/>
                <a:ext cx="572724" cy="3694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Rectangle 587">
                <a:extLst>
                  <a:ext uri="{FF2B5EF4-FFF2-40B4-BE49-F238E27FC236}">
                    <a16:creationId xmlns:a16="http://schemas.microsoft.com/office/drawing/2014/main" id="{DEEE2DCC-1963-33FC-CFE9-001449B66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3284511"/>
                <a:ext cx="717413" cy="3694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Rectangle 588">
                <a:extLst>
                  <a:ext uri="{FF2B5EF4-FFF2-40B4-BE49-F238E27FC236}">
                    <a16:creationId xmlns:a16="http://schemas.microsoft.com/office/drawing/2014/main" id="{12820D52-15B6-FC7F-4592-6F9A86A47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3361474"/>
                <a:ext cx="768655" cy="3694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Rectangle 589">
                <a:extLst>
                  <a:ext uri="{FF2B5EF4-FFF2-40B4-BE49-F238E27FC236}">
                    <a16:creationId xmlns:a16="http://schemas.microsoft.com/office/drawing/2014/main" id="{DBC6949B-5D62-3AE4-0189-6815B7E6A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3435357"/>
                <a:ext cx="844015" cy="4002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Rectangle 590">
                <a:extLst>
                  <a:ext uri="{FF2B5EF4-FFF2-40B4-BE49-F238E27FC236}">
                    <a16:creationId xmlns:a16="http://schemas.microsoft.com/office/drawing/2014/main" id="{238347D7-4CF4-73F8-14D4-CB3FFEE57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3512316"/>
                <a:ext cx="657127" cy="3694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Rectangle 591">
                <a:extLst>
                  <a:ext uri="{FF2B5EF4-FFF2-40B4-BE49-F238E27FC236}">
                    <a16:creationId xmlns:a16="http://schemas.microsoft.com/office/drawing/2014/main" id="{B50746B4-3D99-3144-EB12-DFA66570B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3586199"/>
                <a:ext cx="687268" cy="4002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Rectangle 592">
                <a:extLst>
                  <a:ext uri="{FF2B5EF4-FFF2-40B4-BE49-F238E27FC236}">
                    <a16:creationId xmlns:a16="http://schemas.microsoft.com/office/drawing/2014/main" id="{242244D9-6C34-41FC-C80D-8B62BB894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3663161"/>
                <a:ext cx="539567" cy="3694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Rectangle 593">
                <a:extLst>
                  <a:ext uri="{FF2B5EF4-FFF2-40B4-BE49-F238E27FC236}">
                    <a16:creationId xmlns:a16="http://schemas.microsoft.com/office/drawing/2014/main" id="{DED68BED-AD10-BA80-7A34-909424478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3740121"/>
                <a:ext cx="711383" cy="3694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Rectangle 594">
                <a:extLst>
                  <a:ext uri="{FF2B5EF4-FFF2-40B4-BE49-F238E27FC236}">
                    <a16:creationId xmlns:a16="http://schemas.microsoft.com/office/drawing/2014/main" id="{E668E270-9324-2139-6BBC-C25D2E46D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3814004"/>
                <a:ext cx="494352" cy="4002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Rectangle 595">
                <a:extLst>
                  <a:ext uri="{FF2B5EF4-FFF2-40B4-BE49-F238E27FC236}">
                    <a16:creationId xmlns:a16="http://schemas.microsoft.com/office/drawing/2014/main" id="{4D17CCAC-5711-50F7-4499-F4C9606CE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3890966"/>
                <a:ext cx="428035" cy="3694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Rectangle 596">
                <a:extLst>
                  <a:ext uri="{FF2B5EF4-FFF2-40B4-BE49-F238E27FC236}">
                    <a16:creationId xmlns:a16="http://schemas.microsoft.com/office/drawing/2014/main" id="{819BDAB5-876F-B124-1F96-DA9682B12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3964848"/>
                <a:ext cx="403921" cy="4002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Rectangle 597">
                <a:extLst>
                  <a:ext uri="{FF2B5EF4-FFF2-40B4-BE49-F238E27FC236}">
                    <a16:creationId xmlns:a16="http://schemas.microsoft.com/office/drawing/2014/main" id="{2ADC7BCC-99F2-066E-5F0F-2EBEC22FC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4041808"/>
                <a:ext cx="449135" cy="3694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Rectangle 598">
                <a:extLst>
                  <a:ext uri="{FF2B5EF4-FFF2-40B4-BE49-F238E27FC236}">
                    <a16:creationId xmlns:a16="http://schemas.microsoft.com/office/drawing/2014/main" id="{BE58A87D-7B60-3B36-46B8-F338F0DD5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4118770"/>
                <a:ext cx="250189" cy="36941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Rectangle 599">
                <a:extLst>
                  <a:ext uri="{FF2B5EF4-FFF2-40B4-BE49-F238E27FC236}">
                    <a16:creationId xmlns:a16="http://schemas.microsoft.com/office/drawing/2014/main" id="{C85481BB-4764-CC74-739D-A51D1EEFD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89" y="4272693"/>
                <a:ext cx="370763" cy="33864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Line 665">
                <a:extLst>
                  <a:ext uri="{FF2B5EF4-FFF2-40B4-BE49-F238E27FC236}">
                    <a16:creationId xmlns:a16="http://schemas.microsoft.com/office/drawing/2014/main" id="{62290161-2B4C-2E90-2950-8FEF4E01F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59088" y="5199304"/>
                <a:ext cx="0" cy="12929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Line 666">
                <a:extLst>
                  <a:ext uri="{FF2B5EF4-FFF2-40B4-BE49-F238E27FC236}">
                    <a16:creationId xmlns:a16="http://schemas.microsoft.com/office/drawing/2014/main" id="{E8A59BD6-2455-9E58-7539-F48B7DC62A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59088" y="2114702"/>
                <a:ext cx="0" cy="13237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Line 667">
                <a:extLst>
                  <a:ext uri="{FF2B5EF4-FFF2-40B4-BE49-F238E27FC236}">
                    <a16:creationId xmlns:a16="http://schemas.microsoft.com/office/drawing/2014/main" id="{AB0E11EF-A9D7-E95A-E5B5-6B68A7BC3A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59088" y="2247074"/>
                <a:ext cx="0" cy="295223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C3A8186C-8832-2409-565D-8C43038E854E}"/>
                  </a:ext>
                </a:extLst>
              </p:cNvPr>
              <p:cNvSpPr/>
              <p:nvPr/>
            </p:nvSpPr>
            <p:spPr>
              <a:xfrm>
                <a:off x="5042705" y="4358648"/>
                <a:ext cx="1717492" cy="889673"/>
              </a:xfrm>
              <a:prstGeom prst="rect">
                <a:avLst/>
              </a:prstGeom>
              <a:pattFill prst="pct60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C5F94643-8DE5-0781-A732-E6C1519BD74B}"/>
                  </a:ext>
                </a:extLst>
              </p:cNvPr>
              <p:cNvSpPr txBox="1"/>
              <p:nvPr/>
            </p:nvSpPr>
            <p:spPr>
              <a:xfrm>
                <a:off x="5009840" y="4535571"/>
                <a:ext cx="17964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Diatoms scarce but well-preserved</a:t>
                </a:r>
                <a:endParaRPr kumimoji="0" lang="en-CA" sz="14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TextBox 380">
                <a:extLst>
                  <a:ext uri="{FF2B5EF4-FFF2-40B4-BE49-F238E27FC236}">
                    <a16:creationId xmlns:a16="http://schemas.microsoft.com/office/drawing/2014/main" id="{5BDBDBDE-1B86-046A-8230-FDAEFD2BF202}"/>
                  </a:ext>
                </a:extLst>
              </p:cNvPr>
              <p:cNvSpPr txBox="1"/>
              <p:nvPr/>
            </p:nvSpPr>
            <p:spPr>
              <a:xfrm>
                <a:off x="6704424" y="2712797"/>
                <a:ext cx="2213505" cy="243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050" b="1" i="1" dirty="0">
                    <a:solidFill>
                      <a:srgbClr val="66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21</a:t>
                </a:r>
                <a:r>
                  <a:rPr lang="en-CA" sz="1050" b="1" i="1" baseline="30000" dirty="0">
                    <a:solidFill>
                      <a:srgbClr val="66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CA" sz="1050" b="1" i="1" dirty="0">
                    <a:solidFill>
                      <a:srgbClr val="66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century accelerated warming</a:t>
                </a:r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3F71A9B4-8286-BD5B-8BD5-CA218EDF6B5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059900" y="3067685"/>
                <a:ext cx="1422815" cy="1422815"/>
              </a:xfrm>
              <a:prstGeom prst="ellipse">
                <a:avLst/>
              </a:prstGeom>
              <a:blipFill>
                <a:blip r:embed="rId41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2">
                          <a14:imgEffect>
                            <a14:sharpenSoften amount="-50000"/>
                          </a14:imgEffect>
                          <a14:imgEffect>
                            <a14:colorTemperature colorTemp="3826"/>
                          </a14:imgEffect>
                          <a14:imgEffect>
                            <a14:saturation sat="0"/>
                          </a14:imgEffect>
                          <a14:imgEffect>
                            <a14:brightnessContrast bright="20000" contrast="-4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 w="349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340" name="Picture 339">
                <a:extLst>
                  <a:ext uri="{FF2B5EF4-FFF2-40B4-BE49-F238E27FC236}">
                    <a16:creationId xmlns:a16="http://schemas.microsoft.com/office/drawing/2014/main" id="{88629B92-97E3-C12C-90C8-512A12EA6A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3" cstate="print"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colorTemperature colorTemp="3819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81" t="10950" r="32977" b="7111"/>
              <a:stretch/>
            </p:blipFill>
            <p:spPr>
              <a:xfrm rot="15194471">
                <a:off x="7489870" y="2919122"/>
                <a:ext cx="303742" cy="934437"/>
              </a:xfrm>
              <a:prstGeom prst="snip1Rect">
                <a:avLst/>
              </a:prstGeom>
            </p:spPr>
          </p:pic>
          <p:pic>
            <p:nvPicPr>
              <p:cNvPr id="341" name="Picture 340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3C16B7DE-9876-2A72-D82F-406B37148C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5">
                <a:extLst>
                  <a:ext uri="{BEBA8EAE-BF5A-486C-A8C5-ECC9F3942E4B}">
                    <a14:imgProps xmlns:a14="http://schemas.microsoft.com/office/drawing/2010/main">
                      <a14:imgLayer r:embed="rId46">
                        <a14:imgEffect>
                          <a14:colorTemperature colorTemp="2392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78" t="19905" r="3612" b="30562"/>
              <a:stretch/>
            </p:blipFill>
            <p:spPr>
              <a:xfrm rot="12258613">
                <a:off x="7156359" y="3993431"/>
                <a:ext cx="869172" cy="355973"/>
              </a:xfrm>
              <a:prstGeom prst="roundRect">
                <a:avLst/>
              </a:prstGeom>
            </p:spPr>
          </p:pic>
          <p:pic>
            <p:nvPicPr>
              <p:cNvPr id="344" name="Picture 343" descr="Close-up of a cell membrane&#10;&#10;Description automatically generated">
                <a:extLst>
                  <a:ext uri="{FF2B5EF4-FFF2-40B4-BE49-F238E27FC236}">
                    <a16:creationId xmlns:a16="http://schemas.microsoft.com/office/drawing/2014/main" id="{5DF1D285-6BAD-F8F7-4ECD-7613D6ACA2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7">
                <a:extLst>
                  <a:ext uri="{BEBA8EAE-BF5A-486C-A8C5-ECC9F3942E4B}">
                    <a14:imgProps xmlns:a14="http://schemas.microsoft.com/office/drawing/2010/main">
                      <a14:imgLayer r:embed="rId48">
                        <a14:imgEffect>
                          <a14:colorTemperature colorTemp="4529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4" t="16804" r="14834" b="13984"/>
              <a:stretch/>
            </p:blipFill>
            <p:spPr>
              <a:xfrm rot="18715756">
                <a:off x="7807047" y="3628004"/>
                <a:ext cx="669103" cy="310590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several&#10;&#10;Description automatically generated">
                <a:extLst>
                  <a:ext uri="{FF2B5EF4-FFF2-40B4-BE49-F238E27FC236}">
                    <a16:creationId xmlns:a16="http://schemas.microsoft.com/office/drawing/2014/main" id="{76450ACD-F2F8-5474-0B1A-63F46ED908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9">
                <a:extLst>
                  <a:ext uri="{BEBA8EAE-BF5A-486C-A8C5-ECC9F3942E4B}">
                    <a14:imgProps xmlns:a14="http://schemas.microsoft.com/office/drawing/2010/main">
                      <a14:imgLayer r:embed="rId50">
                        <a14:imgEffect>
                          <a14:sharpenSoften amount="-6000"/>
                        </a14:imgEffect>
                        <a14:imgEffect>
                          <a14:colorTemperature colorTemp="4516"/>
                        </a14:imgEffect>
                        <a14:imgEffect>
                          <a14:saturation sat="104000"/>
                        </a14:imgEffect>
                        <a14:imgEffect>
                          <a14:brightnessContrast bright="9000" contrast="1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32" t="28685" r="40428" b="46791"/>
              <a:stretch/>
            </p:blipFill>
            <p:spPr>
              <a:xfrm>
                <a:off x="7455413" y="3585880"/>
                <a:ext cx="360295" cy="350641"/>
              </a:xfrm>
              <a:prstGeom prst="ellipse">
                <a:avLst/>
              </a:prstGeom>
            </p:spPr>
          </p:pic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6D99DEF-227E-FE9C-8841-78DF7913883B}"/>
                  </a:ext>
                </a:extLst>
              </p:cNvPr>
              <p:cNvSpPr/>
              <p:nvPr/>
            </p:nvSpPr>
            <p:spPr>
              <a:xfrm>
                <a:off x="7056592" y="3063949"/>
                <a:ext cx="1422815" cy="1422815"/>
              </a:xfrm>
              <a:prstGeom prst="ellipse">
                <a:avLst/>
              </a:prstGeom>
              <a:noFill/>
              <a:ln w="349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F86337A5-EB6B-0230-A36B-B5790669D453}"/>
                </a:ext>
              </a:extLst>
            </p:cNvPr>
            <p:cNvSpPr/>
            <p:nvPr/>
          </p:nvSpPr>
          <p:spPr>
            <a:xfrm>
              <a:off x="100484" y="709667"/>
              <a:ext cx="8952914" cy="520471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8AD55F9-CE61-5568-BC50-62A24B669065}"/>
              </a:ext>
            </a:extLst>
          </p:cNvPr>
          <p:cNvSpPr txBox="1"/>
          <p:nvPr/>
        </p:nvSpPr>
        <p:spPr>
          <a:xfrm>
            <a:off x="7085382" y="5527267"/>
            <a:ext cx="19771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Rühland et al. 2023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Proceedings of the Royal Society B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7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D8B8-F5B2-1025-074B-ED720C5014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7C7A6-FF56-3655-51BC-35F2F4B925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76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136</TotalTime>
  <Words>197</Words>
  <Application>Microsoft Office PowerPoint</Application>
  <PresentationFormat>On-screen Show (4:3)</PresentationFormat>
  <Paragraphs>40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Ruhland</dc:creator>
  <cp:lastModifiedBy>Christopher Grooms</cp:lastModifiedBy>
  <cp:revision>4</cp:revision>
  <dcterms:created xsi:type="dcterms:W3CDTF">2023-08-09T16:47:08Z</dcterms:created>
  <dcterms:modified xsi:type="dcterms:W3CDTF">2023-08-14T18:17:03Z</dcterms:modified>
</cp:coreProperties>
</file>